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Nunito Sans Light"/>
      <p:regular r:id="rId35"/>
      <p:bold r:id="rId36"/>
      <p:italic r:id="rId37"/>
      <p:boldItalic r:id="rId38"/>
    </p:embeddedFont>
    <p:embeddedFont>
      <p:font typeface="Big Shoulders Display ExtraBold"/>
      <p:bold r:id="rId39"/>
    </p:embeddedFont>
    <p:embeddedFont>
      <p:font typeface="Fira Sans Extra Condensed Medium"/>
      <p:regular r:id="rId40"/>
      <p:bold r:id="rId41"/>
      <p:italic r:id="rId42"/>
      <p:boldItalic r:id="rId43"/>
    </p:embeddedFont>
    <p:embeddedFont>
      <p:font typeface="Big Shoulders Display Medium"/>
      <p:regular r:id="rId44"/>
      <p:bold r:id="rId45"/>
    </p:embeddedFont>
    <p:embeddedFont>
      <p:font typeface="Big Shoulders Display"/>
      <p:regular r:id="rId46"/>
      <p:bold r:id="rId47"/>
    </p:embeddedFont>
    <p:embeddedFont>
      <p:font typeface="Nunito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regular.fntdata"/><Relationship Id="rId42" Type="http://schemas.openxmlformats.org/officeDocument/2006/relationships/font" Target="fonts/FiraSansExtraCondensedMedium-italic.fntdata"/><Relationship Id="rId41" Type="http://schemas.openxmlformats.org/officeDocument/2006/relationships/font" Target="fonts/FiraSansExtraCondensedMedium-bold.fntdata"/><Relationship Id="rId44" Type="http://schemas.openxmlformats.org/officeDocument/2006/relationships/font" Target="fonts/BigShouldersDisplayMedium-regular.fntdata"/><Relationship Id="rId43" Type="http://schemas.openxmlformats.org/officeDocument/2006/relationships/font" Target="fonts/FiraSansExtraCondensedMedium-boldItalic.fntdata"/><Relationship Id="rId46" Type="http://schemas.openxmlformats.org/officeDocument/2006/relationships/font" Target="fonts/BigShouldersDisplay-regular.fntdata"/><Relationship Id="rId45" Type="http://schemas.openxmlformats.org/officeDocument/2006/relationships/font" Target="fonts/BigShouldersDisplay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NunitoSans-regular.fntdata"/><Relationship Id="rId47" Type="http://schemas.openxmlformats.org/officeDocument/2006/relationships/font" Target="fonts/BigShouldersDisplay-bold.fntdata"/><Relationship Id="rId49" Type="http://schemas.openxmlformats.org/officeDocument/2006/relationships/font" Target="fonts/Nunito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NunitoSansLight-regular.fntdata"/><Relationship Id="rId34" Type="http://schemas.openxmlformats.org/officeDocument/2006/relationships/slide" Target="slides/slide30.xml"/><Relationship Id="rId37" Type="http://schemas.openxmlformats.org/officeDocument/2006/relationships/font" Target="fonts/NunitoSansLight-italic.fntdata"/><Relationship Id="rId36" Type="http://schemas.openxmlformats.org/officeDocument/2006/relationships/font" Target="fonts/NunitoSansLight-bold.fntdata"/><Relationship Id="rId39" Type="http://schemas.openxmlformats.org/officeDocument/2006/relationships/font" Target="fonts/BigShouldersDisplayExtraBold-bold.fntdata"/><Relationship Id="rId38" Type="http://schemas.openxmlformats.org/officeDocument/2006/relationships/font" Target="fonts/NunitoSansLight-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NunitoSans-boldItalic.fntdata"/><Relationship Id="rId50" Type="http://schemas.openxmlformats.org/officeDocument/2006/relationships/font" Target="fonts/Nunito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ba719071f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ba719071f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a2e4ee57c9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a2e4ee57c9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6bd6306544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bd6306544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2e4ee57c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2e4ee57c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2e4ee57c9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2e4ee57c9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2e4ee57c9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2e4ee57c9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2e4ee57c9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a2e4ee57c9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6ba719071f_1_4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ba719071f_1_4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a2e4ee57c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a2e4ee57c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a2e4ee57c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a2e4ee57c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a2e4ee57c9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a2e4ee57c9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592669a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592669a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2e4ee57c9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a2e4ee57c9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7592669a8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7592669a8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a2e4ee57c9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a2e4ee57c9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2e4ee57c9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a2e4ee57c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2e4ee57c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2e4ee57c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2e4ee57c9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2e4ee57c9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a2e4ee57c9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a2e4ee57c9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a2e4ee57c9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a2e4ee57c9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2e4ee57c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2e4ee57c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2e4ee67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2e4ee67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592669a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592669a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7592669a8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7592669a8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592669a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592669a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592669a89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592669a89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6c6360e5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c6360e5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592669a8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592669a8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6bd6306544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bd6306544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a2e4ee57c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a2e4ee57c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flipH="1">
            <a:off x="1871850" y="914625"/>
            <a:ext cx="5400300" cy="12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9600">
                <a:solidFill>
                  <a:schemeClr val="accent2"/>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1" name="Google Shape;11;p2"/>
          <p:cNvSpPr txBox="1"/>
          <p:nvPr>
            <p:ph idx="1" type="subTitle"/>
          </p:nvPr>
        </p:nvSpPr>
        <p:spPr>
          <a:xfrm flipH="1">
            <a:off x="2167950" y="497056"/>
            <a:ext cx="48081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12000"/>
              <a:buNone/>
              <a:defRPr sz="12000">
                <a:solidFill>
                  <a:schemeClr val="accent2"/>
                </a:solidFill>
              </a:defRPr>
            </a:lvl1pPr>
            <a:lvl2pPr lvl="1" algn="ctr">
              <a:spcBef>
                <a:spcPts val="0"/>
              </a:spcBef>
              <a:spcAft>
                <a:spcPts val="0"/>
              </a:spcAft>
              <a:buClr>
                <a:schemeClr val="accent2"/>
              </a:buClr>
              <a:buSzPts val="12000"/>
              <a:buNone/>
              <a:defRPr sz="12000">
                <a:solidFill>
                  <a:schemeClr val="accent2"/>
                </a:solidFill>
              </a:defRPr>
            </a:lvl2pPr>
            <a:lvl3pPr lvl="2" algn="ctr">
              <a:spcBef>
                <a:spcPts val="0"/>
              </a:spcBef>
              <a:spcAft>
                <a:spcPts val="0"/>
              </a:spcAft>
              <a:buClr>
                <a:schemeClr val="accent2"/>
              </a:buClr>
              <a:buSzPts val="12000"/>
              <a:buNone/>
              <a:defRPr sz="12000">
                <a:solidFill>
                  <a:schemeClr val="accent2"/>
                </a:solidFill>
              </a:defRPr>
            </a:lvl3pPr>
            <a:lvl4pPr lvl="3" algn="ctr">
              <a:spcBef>
                <a:spcPts val="0"/>
              </a:spcBef>
              <a:spcAft>
                <a:spcPts val="0"/>
              </a:spcAft>
              <a:buClr>
                <a:schemeClr val="accent2"/>
              </a:buClr>
              <a:buSzPts val="12000"/>
              <a:buNone/>
              <a:defRPr sz="12000">
                <a:solidFill>
                  <a:schemeClr val="accent2"/>
                </a:solidFill>
              </a:defRPr>
            </a:lvl4pPr>
            <a:lvl5pPr lvl="4" algn="ctr">
              <a:spcBef>
                <a:spcPts val="0"/>
              </a:spcBef>
              <a:spcAft>
                <a:spcPts val="0"/>
              </a:spcAft>
              <a:buClr>
                <a:schemeClr val="accent2"/>
              </a:buClr>
              <a:buSzPts val="12000"/>
              <a:buNone/>
              <a:defRPr sz="12000">
                <a:solidFill>
                  <a:schemeClr val="accent2"/>
                </a:solidFill>
              </a:defRPr>
            </a:lvl5pPr>
            <a:lvl6pPr lvl="5" algn="ctr">
              <a:spcBef>
                <a:spcPts val="0"/>
              </a:spcBef>
              <a:spcAft>
                <a:spcPts val="0"/>
              </a:spcAft>
              <a:buClr>
                <a:schemeClr val="accent2"/>
              </a:buClr>
              <a:buSzPts val="12000"/>
              <a:buNone/>
              <a:defRPr sz="12000">
                <a:solidFill>
                  <a:schemeClr val="accent2"/>
                </a:solidFill>
              </a:defRPr>
            </a:lvl6pPr>
            <a:lvl7pPr lvl="6" algn="ctr">
              <a:spcBef>
                <a:spcPts val="0"/>
              </a:spcBef>
              <a:spcAft>
                <a:spcPts val="0"/>
              </a:spcAft>
              <a:buClr>
                <a:schemeClr val="accent2"/>
              </a:buClr>
              <a:buSzPts val="12000"/>
              <a:buNone/>
              <a:defRPr sz="12000">
                <a:solidFill>
                  <a:schemeClr val="accent2"/>
                </a:solidFill>
              </a:defRPr>
            </a:lvl7pPr>
            <a:lvl8pPr lvl="7" algn="ctr">
              <a:spcBef>
                <a:spcPts val="0"/>
              </a:spcBef>
              <a:spcAft>
                <a:spcPts val="0"/>
              </a:spcAft>
              <a:buClr>
                <a:schemeClr val="accent2"/>
              </a:buClr>
              <a:buSzPts val="12000"/>
              <a:buNone/>
              <a:defRPr sz="12000">
                <a:solidFill>
                  <a:schemeClr val="accent2"/>
                </a:solidFill>
              </a:defRPr>
            </a:lvl8pPr>
            <a:lvl9pPr lvl="8" algn="ctr">
              <a:spcBef>
                <a:spcPts val="0"/>
              </a:spcBef>
              <a:spcAft>
                <a:spcPts val="0"/>
              </a:spcAft>
              <a:buClr>
                <a:schemeClr val="accent2"/>
              </a:buClr>
              <a:buSzPts val="12000"/>
              <a:buNone/>
              <a:defRPr sz="12000">
                <a:solidFill>
                  <a:schemeClr val="accent2"/>
                </a:solidFill>
              </a:defRPr>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17500" lvl="1" marL="914400" algn="ctr">
              <a:spcBef>
                <a:spcPts val="1600"/>
              </a:spcBef>
              <a:spcAft>
                <a:spcPts val="0"/>
              </a:spcAft>
              <a:buClr>
                <a:schemeClr val="accent1"/>
              </a:buClr>
              <a:buSzPts val="1400"/>
              <a:buChar char="○"/>
              <a:defRPr>
                <a:solidFill>
                  <a:schemeClr val="accent1"/>
                </a:solidFill>
              </a:defRPr>
            </a:lvl2pPr>
            <a:lvl3pPr indent="-317500" lvl="2" marL="1371600" algn="ctr">
              <a:spcBef>
                <a:spcPts val="1600"/>
              </a:spcBef>
              <a:spcAft>
                <a:spcPts val="0"/>
              </a:spcAft>
              <a:buClr>
                <a:schemeClr val="accent1"/>
              </a:buClr>
              <a:buSzPts val="1400"/>
              <a:buChar char="■"/>
              <a:defRPr>
                <a:solidFill>
                  <a:schemeClr val="accent1"/>
                </a:solidFill>
              </a:defRPr>
            </a:lvl3pPr>
            <a:lvl4pPr indent="-317500" lvl="3" marL="1828800" algn="ctr">
              <a:spcBef>
                <a:spcPts val="1600"/>
              </a:spcBef>
              <a:spcAft>
                <a:spcPts val="0"/>
              </a:spcAft>
              <a:buClr>
                <a:schemeClr val="accent1"/>
              </a:buClr>
              <a:buSzPts val="1400"/>
              <a:buChar char="●"/>
              <a:defRPr>
                <a:solidFill>
                  <a:schemeClr val="accent1"/>
                </a:solidFill>
              </a:defRPr>
            </a:lvl4pPr>
            <a:lvl5pPr indent="-317500" lvl="4" marL="2286000" algn="ctr">
              <a:spcBef>
                <a:spcPts val="1600"/>
              </a:spcBef>
              <a:spcAft>
                <a:spcPts val="0"/>
              </a:spcAft>
              <a:buClr>
                <a:schemeClr val="accent1"/>
              </a:buClr>
              <a:buSzPts val="1400"/>
              <a:buChar char="○"/>
              <a:defRPr>
                <a:solidFill>
                  <a:schemeClr val="accent1"/>
                </a:solidFill>
              </a:defRPr>
            </a:lvl5pPr>
            <a:lvl6pPr indent="-317500" lvl="5" marL="2743200" algn="ctr">
              <a:spcBef>
                <a:spcPts val="1600"/>
              </a:spcBef>
              <a:spcAft>
                <a:spcPts val="0"/>
              </a:spcAft>
              <a:buClr>
                <a:schemeClr val="accent1"/>
              </a:buClr>
              <a:buSzPts val="1400"/>
              <a:buChar char="■"/>
              <a:defRPr>
                <a:solidFill>
                  <a:schemeClr val="accent1"/>
                </a:solidFill>
              </a:defRPr>
            </a:lvl6pPr>
            <a:lvl7pPr indent="-317500" lvl="6" marL="3200400" algn="ctr">
              <a:spcBef>
                <a:spcPts val="1600"/>
              </a:spcBef>
              <a:spcAft>
                <a:spcPts val="0"/>
              </a:spcAft>
              <a:buClr>
                <a:schemeClr val="accent1"/>
              </a:buClr>
              <a:buSzPts val="1400"/>
              <a:buChar char="●"/>
              <a:defRPr>
                <a:solidFill>
                  <a:schemeClr val="accent1"/>
                </a:solidFill>
              </a:defRPr>
            </a:lvl7pPr>
            <a:lvl8pPr indent="-317500" lvl="7" marL="3657600" algn="ctr">
              <a:spcBef>
                <a:spcPts val="1600"/>
              </a:spcBef>
              <a:spcAft>
                <a:spcPts val="0"/>
              </a:spcAft>
              <a:buClr>
                <a:schemeClr val="accent1"/>
              </a:buClr>
              <a:buSzPts val="1400"/>
              <a:buChar char="○"/>
              <a:defRPr>
                <a:solidFill>
                  <a:schemeClr val="accent1"/>
                </a:solidFill>
              </a:defRPr>
            </a:lvl8pPr>
            <a:lvl9pPr indent="-317500" lvl="8" marL="4114800" algn="ctr">
              <a:spcBef>
                <a:spcPts val="1600"/>
              </a:spcBef>
              <a:spcAft>
                <a:spcPts val="1600"/>
              </a:spcAft>
              <a:buClr>
                <a:schemeClr val="accent1"/>
              </a:buClr>
              <a:buSzPts val="1400"/>
              <a:buChar char="■"/>
              <a:defRPr>
                <a:solidFill>
                  <a:schemeClr val="accent1"/>
                </a:solidFill>
              </a:defRPr>
            </a:lvl9pPr>
          </a:lstStyle>
          <a:p/>
        </p:txBody>
      </p:sp>
      <p:sp>
        <p:nvSpPr>
          <p:cNvPr id="51" name="Google Shape;5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2"/>
          <p:cNvSpPr txBox="1"/>
          <p:nvPr>
            <p:ph type="ctrTitle"/>
          </p:nvPr>
        </p:nvSpPr>
        <p:spPr>
          <a:xfrm>
            <a:off x="720000" y="3310214"/>
            <a:ext cx="2322300" cy="35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54" name="Google Shape;54;p12"/>
          <p:cNvSpPr txBox="1"/>
          <p:nvPr>
            <p:ph idx="1" type="subTitle"/>
          </p:nvPr>
        </p:nvSpPr>
        <p:spPr>
          <a:xfrm>
            <a:off x="768607" y="3518514"/>
            <a:ext cx="22251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12"/>
          <p:cNvSpPr txBox="1"/>
          <p:nvPr>
            <p:ph hasCustomPrompt="1" idx="2" type="title"/>
          </p:nvPr>
        </p:nvSpPr>
        <p:spPr>
          <a:xfrm>
            <a:off x="1493557" y="2722271"/>
            <a:ext cx="775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accent2"/>
                </a:solidFill>
              </a:defRPr>
            </a:lvl1pPr>
            <a:lvl2pPr lvl="1"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56" name="Google Shape;56;p12"/>
          <p:cNvSpPr txBox="1"/>
          <p:nvPr>
            <p:ph idx="3" type="ctrTitle"/>
          </p:nvPr>
        </p:nvSpPr>
        <p:spPr>
          <a:xfrm>
            <a:off x="5925450" y="1939901"/>
            <a:ext cx="2322300" cy="35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57" name="Google Shape;57;p12"/>
          <p:cNvSpPr txBox="1"/>
          <p:nvPr>
            <p:ph idx="4" type="subTitle"/>
          </p:nvPr>
        </p:nvSpPr>
        <p:spPr>
          <a:xfrm>
            <a:off x="5925453" y="2133082"/>
            <a:ext cx="23223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12"/>
          <p:cNvSpPr txBox="1"/>
          <p:nvPr>
            <p:ph hasCustomPrompt="1" idx="5" type="title"/>
          </p:nvPr>
        </p:nvSpPr>
        <p:spPr>
          <a:xfrm>
            <a:off x="6784353" y="1362663"/>
            <a:ext cx="604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accent2"/>
                </a:solidFill>
              </a:defRPr>
            </a:lvl1pPr>
            <a:lvl2pPr lvl="1"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p:nvPr>
            <p:ph idx="6" type="ctrTitle"/>
          </p:nvPr>
        </p:nvSpPr>
        <p:spPr>
          <a:xfrm>
            <a:off x="3410850" y="1939901"/>
            <a:ext cx="2322300" cy="35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0" name="Google Shape;60;p12"/>
          <p:cNvSpPr txBox="1"/>
          <p:nvPr>
            <p:ph idx="7" type="subTitle"/>
          </p:nvPr>
        </p:nvSpPr>
        <p:spPr>
          <a:xfrm>
            <a:off x="3410850" y="2133082"/>
            <a:ext cx="23223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2"/>
          <p:cNvSpPr txBox="1"/>
          <p:nvPr>
            <p:ph hasCustomPrompt="1" idx="8" type="title"/>
          </p:nvPr>
        </p:nvSpPr>
        <p:spPr>
          <a:xfrm>
            <a:off x="4235250" y="1362663"/>
            <a:ext cx="673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accent2"/>
                </a:solidFill>
              </a:defRPr>
            </a:lvl1pPr>
            <a:lvl2pPr lvl="1"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62" name="Google Shape;62;p12"/>
          <p:cNvSpPr txBox="1"/>
          <p:nvPr>
            <p:ph idx="9" type="ctrTitle"/>
          </p:nvPr>
        </p:nvSpPr>
        <p:spPr>
          <a:xfrm>
            <a:off x="5925449" y="3310214"/>
            <a:ext cx="2322300" cy="35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3" name="Google Shape;63;p12"/>
          <p:cNvSpPr txBox="1"/>
          <p:nvPr>
            <p:ph idx="13" type="subTitle"/>
          </p:nvPr>
        </p:nvSpPr>
        <p:spPr>
          <a:xfrm>
            <a:off x="5925453" y="3518514"/>
            <a:ext cx="23223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12"/>
          <p:cNvSpPr txBox="1"/>
          <p:nvPr>
            <p:ph hasCustomPrompt="1" idx="14" type="title"/>
          </p:nvPr>
        </p:nvSpPr>
        <p:spPr>
          <a:xfrm>
            <a:off x="6784353" y="2722271"/>
            <a:ext cx="604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accent2"/>
                </a:solidFill>
              </a:defRPr>
            </a:lvl1pPr>
            <a:lvl2pPr lvl="1"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2"/>
          <p:cNvSpPr txBox="1"/>
          <p:nvPr>
            <p:ph idx="15" type="ctrTitle"/>
          </p:nvPr>
        </p:nvSpPr>
        <p:spPr>
          <a:xfrm>
            <a:off x="624257" y="392332"/>
            <a:ext cx="37299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3000">
                <a:solidFill>
                  <a:schemeClr val="lt1"/>
                </a:solidFill>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66" name="Google Shape;66;p12"/>
          <p:cNvSpPr txBox="1"/>
          <p:nvPr>
            <p:ph idx="16" type="ctrTitle"/>
          </p:nvPr>
        </p:nvSpPr>
        <p:spPr>
          <a:xfrm>
            <a:off x="1036050" y="1939901"/>
            <a:ext cx="1690200" cy="35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7" name="Google Shape;67;p12"/>
          <p:cNvSpPr txBox="1"/>
          <p:nvPr>
            <p:ph idx="17" type="subTitle"/>
          </p:nvPr>
        </p:nvSpPr>
        <p:spPr>
          <a:xfrm>
            <a:off x="720007" y="2133082"/>
            <a:ext cx="23223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12"/>
          <p:cNvSpPr txBox="1"/>
          <p:nvPr>
            <p:ph hasCustomPrompt="1" idx="18" type="title"/>
          </p:nvPr>
        </p:nvSpPr>
        <p:spPr>
          <a:xfrm>
            <a:off x="1544407" y="1362663"/>
            <a:ext cx="673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accent2"/>
                </a:solidFill>
              </a:defRPr>
            </a:lvl1pPr>
            <a:lvl2pPr lvl="1"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2"/>
          <p:cNvSpPr txBox="1"/>
          <p:nvPr>
            <p:ph idx="19" type="ctrTitle"/>
          </p:nvPr>
        </p:nvSpPr>
        <p:spPr>
          <a:xfrm>
            <a:off x="3410844" y="3310214"/>
            <a:ext cx="2322300" cy="35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0" name="Google Shape;70;p12"/>
          <p:cNvSpPr txBox="1"/>
          <p:nvPr>
            <p:ph idx="20" type="subTitle"/>
          </p:nvPr>
        </p:nvSpPr>
        <p:spPr>
          <a:xfrm>
            <a:off x="3410850" y="3518514"/>
            <a:ext cx="23223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2"/>
          <p:cNvSpPr txBox="1"/>
          <p:nvPr>
            <p:ph hasCustomPrompt="1" idx="21" type="title"/>
          </p:nvPr>
        </p:nvSpPr>
        <p:spPr>
          <a:xfrm>
            <a:off x="4288050" y="2722271"/>
            <a:ext cx="567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accent2"/>
                </a:solidFill>
              </a:defRPr>
            </a:lvl1pPr>
            <a:lvl2pPr lvl="1"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3"/>
          <p:cNvSpPr txBox="1"/>
          <p:nvPr>
            <p:ph type="ctrTitle"/>
          </p:nvPr>
        </p:nvSpPr>
        <p:spPr>
          <a:xfrm>
            <a:off x="607090" y="384590"/>
            <a:ext cx="2122200" cy="851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75" name="Google Shape;75;p13"/>
          <p:cNvSpPr txBox="1"/>
          <p:nvPr>
            <p:ph idx="2" type="ctrTitle"/>
          </p:nvPr>
        </p:nvSpPr>
        <p:spPr>
          <a:xfrm>
            <a:off x="5415697" y="1004700"/>
            <a:ext cx="2122200" cy="319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4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6" name="Google Shape;76;p13"/>
          <p:cNvSpPr txBox="1"/>
          <p:nvPr>
            <p:ph idx="1" type="subTitle"/>
          </p:nvPr>
        </p:nvSpPr>
        <p:spPr>
          <a:xfrm>
            <a:off x="5608008" y="1112256"/>
            <a:ext cx="1929900" cy="98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accent1"/>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77" name="Google Shape;77;p13"/>
          <p:cNvSpPr txBox="1"/>
          <p:nvPr>
            <p:ph idx="3" type="ctrTitle"/>
          </p:nvPr>
        </p:nvSpPr>
        <p:spPr>
          <a:xfrm>
            <a:off x="2936751" y="3140225"/>
            <a:ext cx="2032800" cy="3192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4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 name="Google Shape;78;p13"/>
          <p:cNvSpPr txBox="1"/>
          <p:nvPr>
            <p:ph idx="4" type="subTitle"/>
          </p:nvPr>
        </p:nvSpPr>
        <p:spPr>
          <a:xfrm>
            <a:off x="2936747" y="3261446"/>
            <a:ext cx="19299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400">
                <a:solidFill>
                  <a:schemeClr val="accent1"/>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79" name="Google Shape;7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4"/>
          <p:cNvSpPr txBox="1"/>
          <p:nvPr>
            <p:ph type="ctrTitle"/>
          </p:nvPr>
        </p:nvSpPr>
        <p:spPr>
          <a:xfrm>
            <a:off x="2139250" y="134800"/>
            <a:ext cx="48657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82" name="Google Shape;82;p14"/>
          <p:cNvSpPr txBox="1"/>
          <p:nvPr>
            <p:ph idx="2" type="ctrTitle"/>
          </p:nvPr>
        </p:nvSpPr>
        <p:spPr>
          <a:xfrm>
            <a:off x="1646297" y="1774745"/>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3" name="Google Shape;83;p14"/>
          <p:cNvSpPr txBox="1"/>
          <p:nvPr>
            <p:ph idx="1" type="subTitle"/>
          </p:nvPr>
        </p:nvSpPr>
        <p:spPr>
          <a:xfrm>
            <a:off x="1566688" y="2060250"/>
            <a:ext cx="13341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400">
                <a:solidFill>
                  <a:schemeClr val="accent1"/>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84" name="Google Shape;84;p14"/>
          <p:cNvSpPr txBox="1"/>
          <p:nvPr>
            <p:ph idx="3" type="ctrTitle"/>
          </p:nvPr>
        </p:nvSpPr>
        <p:spPr>
          <a:xfrm>
            <a:off x="4032514" y="1772024"/>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5" name="Google Shape;85;p14"/>
          <p:cNvSpPr txBox="1"/>
          <p:nvPr>
            <p:ph idx="4" type="subTitle"/>
          </p:nvPr>
        </p:nvSpPr>
        <p:spPr>
          <a:xfrm>
            <a:off x="3696550" y="2060250"/>
            <a:ext cx="18468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400">
                <a:solidFill>
                  <a:schemeClr val="accent1"/>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86" name="Google Shape;86;p14"/>
          <p:cNvSpPr txBox="1"/>
          <p:nvPr>
            <p:ph idx="5" type="ctrTitle"/>
          </p:nvPr>
        </p:nvSpPr>
        <p:spPr>
          <a:xfrm>
            <a:off x="6362136" y="1764354"/>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14"/>
          <p:cNvSpPr txBox="1"/>
          <p:nvPr>
            <p:ph idx="6" type="subTitle"/>
          </p:nvPr>
        </p:nvSpPr>
        <p:spPr>
          <a:xfrm>
            <a:off x="6282522" y="2060250"/>
            <a:ext cx="13341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400">
                <a:solidFill>
                  <a:schemeClr val="accent1"/>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88" name="Google Shape;8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TITLE_AND_TWO_COLUMNS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5"/>
          <p:cNvSpPr txBox="1"/>
          <p:nvPr>
            <p:ph type="title"/>
          </p:nvPr>
        </p:nvSpPr>
        <p:spPr>
          <a:xfrm>
            <a:off x="617552" y="393697"/>
            <a:ext cx="3182700" cy="713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5"/>
          <p:cNvSpPr txBox="1"/>
          <p:nvPr>
            <p:ph idx="2" type="ctrTitle"/>
          </p:nvPr>
        </p:nvSpPr>
        <p:spPr>
          <a:xfrm>
            <a:off x="1622705" y="1726225"/>
            <a:ext cx="1379400" cy="54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0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2" name="Google Shape;92;p15"/>
          <p:cNvSpPr txBox="1"/>
          <p:nvPr>
            <p:ph idx="1" type="subTitle"/>
          </p:nvPr>
        </p:nvSpPr>
        <p:spPr>
          <a:xfrm>
            <a:off x="913355" y="2151245"/>
            <a:ext cx="2798100" cy="192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1600"/>
              </a:spcBef>
              <a:spcAft>
                <a:spcPts val="0"/>
              </a:spcAft>
              <a:buSzPts val="1400"/>
              <a:buChar char="○"/>
              <a:defRPr sz="1100"/>
            </a:lvl2pPr>
            <a:lvl3pPr lvl="2" rtl="0">
              <a:lnSpc>
                <a:spcPct val="100000"/>
              </a:lnSpc>
              <a:spcBef>
                <a:spcPts val="0"/>
              </a:spcBef>
              <a:spcAft>
                <a:spcPts val="0"/>
              </a:spcAft>
              <a:buSzPts val="1400"/>
              <a:buChar char="■"/>
              <a:defRPr sz="1100"/>
            </a:lvl3pPr>
            <a:lvl4pPr lvl="3" rtl="0">
              <a:lnSpc>
                <a:spcPct val="100000"/>
              </a:lnSpc>
              <a:spcBef>
                <a:spcPts val="0"/>
              </a:spcBef>
              <a:spcAft>
                <a:spcPts val="0"/>
              </a:spcAft>
              <a:buSzPts val="1400"/>
              <a:buChar char="●"/>
              <a:defRPr sz="1100"/>
            </a:lvl4pPr>
            <a:lvl5pPr lvl="4" rtl="0">
              <a:lnSpc>
                <a:spcPct val="100000"/>
              </a:lnSpc>
              <a:spcBef>
                <a:spcPts val="0"/>
              </a:spcBef>
              <a:spcAft>
                <a:spcPts val="0"/>
              </a:spcAft>
              <a:buSzPts val="1400"/>
              <a:buChar char="○"/>
              <a:defRPr sz="1100"/>
            </a:lvl5pPr>
            <a:lvl6pPr lvl="5" rtl="0">
              <a:lnSpc>
                <a:spcPct val="100000"/>
              </a:lnSpc>
              <a:spcBef>
                <a:spcPts val="0"/>
              </a:spcBef>
              <a:spcAft>
                <a:spcPts val="0"/>
              </a:spcAft>
              <a:buSzPts val="1400"/>
              <a:buChar char="■"/>
              <a:defRPr sz="1100"/>
            </a:lvl6pPr>
            <a:lvl7pPr lvl="6" rtl="0">
              <a:lnSpc>
                <a:spcPct val="100000"/>
              </a:lnSpc>
              <a:spcBef>
                <a:spcPts val="0"/>
              </a:spcBef>
              <a:spcAft>
                <a:spcPts val="0"/>
              </a:spcAft>
              <a:buSzPts val="1400"/>
              <a:buChar char="●"/>
              <a:defRPr sz="1100"/>
            </a:lvl7pPr>
            <a:lvl8pPr lvl="7" rtl="0">
              <a:lnSpc>
                <a:spcPct val="100000"/>
              </a:lnSpc>
              <a:spcBef>
                <a:spcPts val="0"/>
              </a:spcBef>
              <a:spcAft>
                <a:spcPts val="0"/>
              </a:spcAft>
              <a:buSzPts val="1400"/>
              <a:buChar char="○"/>
              <a:defRPr sz="1100"/>
            </a:lvl8pPr>
            <a:lvl9pPr lvl="8" rtl="0">
              <a:lnSpc>
                <a:spcPct val="100000"/>
              </a:lnSpc>
              <a:spcBef>
                <a:spcPts val="0"/>
              </a:spcBef>
              <a:spcAft>
                <a:spcPts val="0"/>
              </a:spcAft>
              <a:buSzPts val="1400"/>
              <a:buChar char="■"/>
              <a:defRPr sz="1100"/>
            </a:lvl9pPr>
          </a:lstStyle>
          <a:p/>
        </p:txBody>
      </p:sp>
      <p:sp>
        <p:nvSpPr>
          <p:cNvPr id="93" name="Google Shape;93;p15"/>
          <p:cNvSpPr txBox="1"/>
          <p:nvPr>
            <p:ph idx="3" type="ctrTitle"/>
          </p:nvPr>
        </p:nvSpPr>
        <p:spPr>
          <a:xfrm>
            <a:off x="6148860" y="1726225"/>
            <a:ext cx="1379400" cy="54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0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4" name="Google Shape;94;p15"/>
          <p:cNvSpPr txBox="1"/>
          <p:nvPr>
            <p:ph idx="4" type="subTitle"/>
          </p:nvPr>
        </p:nvSpPr>
        <p:spPr>
          <a:xfrm>
            <a:off x="5439530" y="2151245"/>
            <a:ext cx="2798100" cy="192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1600"/>
              </a:spcBef>
              <a:spcAft>
                <a:spcPts val="0"/>
              </a:spcAft>
              <a:buSzPts val="1400"/>
              <a:buChar char="○"/>
              <a:defRPr sz="1100"/>
            </a:lvl2pPr>
            <a:lvl3pPr lvl="2" rtl="0">
              <a:lnSpc>
                <a:spcPct val="100000"/>
              </a:lnSpc>
              <a:spcBef>
                <a:spcPts val="0"/>
              </a:spcBef>
              <a:spcAft>
                <a:spcPts val="0"/>
              </a:spcAft>
              <a:buSzPts val="1400"/>
              <a:buChar char="■"/>
              <a:defRPr sz="1100"/>
            </a:lvl3pPr>
            <a:lvl4pPr lvl="3" rtl="0">
              <a:lnSpc>
                <a:spcPct val="100000"/>
              </a:lnSpc>
              <a:spcBef>
                <a:spcPts val="0"/>
              </a:spcBef>
              <a:spcAft>
                <a:spcPts val="0"/>
              </a:spcAft>
              <a:buSzPts val="1400"/>
              <a:buChar char="●"/>
              <a:defRPr sz="1100"/>
            </a:lvl4pPr>
            <a:lvl5pPr lvl="4" rtl="0">
              <a:lnSpc>
                <a:spcPct val="100000"/>
              </a:lnSpc>
              <a:spcBef>
                <a:spcPts val="0"/>
              </a:spcBef>
              <a:spcAft>
                <a:spcPts val="0"/>
              </a:spcAft>
              <a:buSzPts val="1400"/>
              <a:buChar char="○"/>
              <a:defRPr sz="1100"/>
            </a:lvl5pPr>
            <a:lvl6pPr lvl="5" rtl="0">
              <a:lnSpc>
                <a:spcPct val="100000"/>
              </a:lnSpc>
              <a:spcBef>
                <a:spcPts val="0"/>
              </a:spcBef>
              <a:spcAft>
                <a:spcPts val="0"/>
              </a:spcAft>
              <a:buSzPts val="1400"/>
              <a:buChar char="■"/>
              <a:defRPr sz="1100"/>
            </a:lvl6pPr>
            <a:lvl7pPr lvl="6" rtl="0">
              <a:lnSpc>
                <a:spcPct val="100000"/>
              </a:lnSpc>
              <a:spcBef>
                <a:spcPts val="0"/>
              </a:spcBef>
              <a:spcAft>
                <a:spcPts val="0"/>
              </a:spcAft>
              <a:buSzPts val="1400"/>
              <a:buChar char="●"/>
              <a:defRPr sz="1100"/>
            </a:lvl7pPr>
            <a:lvl8pPr lvl="7" rtl="0">
              <a:lnSpc>
                <a:spcPct val="100000"/>
              </a:lnSpc>
              <a:spcBef>
                <a:spcPts val="0"/>
              </a:spcBef>
              <a:spcAft>
                <a:spcPts val="0"/>
              </a:spcAft>
              <a:buSzPts val="1400"/>
              <a:buChar char="○"/>
              <a:defRPr sz="1100"/>
            </a:lvl8pPr>
            <a:lvl9pPr lvl="8" rtl="0">
              <a:lnSpc>
                <a:spcPct val="100000"/>
              </a:lnSpc>
              <a:spcBef>
                <a:spcPts val="0"/>
              </a:spcBef>
              <a:spcAft>
                <a:spcPts val="0"/>
              </a:spcAft>
              <a:buSzPts val="1400"/>
              <a:buChar char="■"/>
              <a:defRPr sz="1100"/>
            </a:lvl9pPr>
          </a:lstStyle>
          <a:p/>
        </p:txBody>
      </p:sp>
      <p:sp>
        <p:nvSpPr>
          <p:cNvPr id="95" name="Google Shape;9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6"/>
          <p:cNvSpPr txBox="1"/>
          <p:nvPr>
            <p:ph idx="1" type="subTitle"/>
          </p:nvPr>
        </p:nvSpPr>
        <p:spPr>
          <a:xfrm>
            <a:off x="4586100" y="3086743"/>
            <a:ext cx="2176500" cy="521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2000">
                <a:solidFill>
                  <a:schemeClr val="lt1"/>
                </a:solidFill>
                <a:latin typeface="Big Shoulders Display"/>
                <a:ea typeface="Big Shoulders Display"/>
                <a:cs typeface="Big Shoulders Display"/>
                <a:sym typeface="Big Shoulders Display"/>
              </a:defRPr>
            </a:lvl1pPr>
            <a:lvl2pPr lvl="1"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2pPr>
            <a:lvl3pPr lvl="2"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3pPr>
            <a:lvl4pPr lvl="3"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4pPr>
            <a:lvl5pPr lvl="4"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5pPr>
            <a:lvl6pPr lvl="5"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6pPr>
            <a:lvl7pPr lvl="6"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7pPr>
            <a:lvl8pPr lvl="7"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8pPr>
            <a:lvl9pPr lvl="8" rtl="0" algn="r">
              <a:spcBef>
                <a:spcPts val="1600"/>
              </a:spcBef>
              <a:spcAft>
                <a:spcPts val="1600"/>
              </a:spcAft>
              <a:buNone/>
              <a:defRPr b="1" sz="2000">
                <a:solidFill>
                  <a:schemeClr val="lt1"/>
                </a:solidFill>
                <a:latin typeface="Big Shoulders Display"/>
                <a:ea typeface="Big Shoulders Display"/>
                <a:cs typeface="Big Shoulders Display"/>
                <a:sym typeface="Big Shoulders Display"/>
              </a:defRPr>
            </a:lvl9pPr>
          </a:lstStyle>
          <a:p/>
        </p:txBody>
      </p:sp>
      <p:sp>
        <p:nvSpPr>
          <p:cNvPr id="98" name="Google Shape;98;p16"/>
          <p:cNvSpPr txBox="1"/>
          <p:nvPr>
            <p:ph idx="2" type="subTitle"/>
          </p:nvPr>
        </p:nvSpPr>
        <p:spPr>
          <a:xfrm>
            <a:off x="4055125" y="3381539"/>
            <a:ext cx="2707500" cy="97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accent1"/>
                </a:solidFill>
              </a:defRPr>
            </a:lvl1pPr>
            <a:lvl2pPr lvl="1" rtl="0" algn="r">
              <a:lnSpc>
                <a:spcPct val="100000"/>
              </a:lnSpc>
              <a:spcBef>
                <a:spcPts val="1600"/>
              </a:spcBef>
              <a:spcAft>
                <a:spcPts val="0"/>
              </a:spcAft>
              <a:buNone/>
              <a:defRPr sz="1400">
                <a:solidFill>
                  <a:schemeClr val="accent1"/>
                </a:solidFill>
              </a:defRPr>
            </a:lvl2pPr>
            <a:lvl3pPr lvl="2" rtl="0" algn="r">
              <a:lnSpc>
                <a:spcPct val="100000"/>
              </a:lnSpc>
              <a:spcBef>
                <a:spcPts val="1600"/>
              </a:spcBef>
              <a:spcAft>
                <a:spcPts val="0"/>
              </a:spcAft>
              <a:buNone/>
              <a:defRPr sz="1400">
                <a:solidFill>
                  <a:schemeClr val="accent1"/>
                </a:solidFill>
              </a:defRPr>
            </a:lvl3pPr>
            <a:lvl4pPr lvl="3" rtl="0" algn="r">
              <a:lnSpc>
                <a:spcPct val="100000"/>
              </a:lnSpc>
              <a:spcBef>
                <a:spcPts val="1600"/>
              </a:spcBef>
              <a:spcAft>
                <a:spcPts val="0"/>
              </a:spcAft>
              <a:buNone/>
              <a:defRPr sz="1400">
                <a:solidFill>
                  <a:schemeClr val="accent1"/>
                </a:solidFill>
              </a:defRPr>
            </a:lvl4pPr>
            <a:lvl5pPr lvl="4" rtl="0" algn="r">
              <a:lnSpc>
                <a:spcPct val="100000"/>
              </a:lnSpc>
              <a:spcBef>
                <a:spcPts val="1600"/>
              </a:spcBef>
              <a:spcAft>
                <a:spcPts val="0"/>
              </a:spcAft>
              <a:buNone/>
              <a:defRPr sz="1400">
                <a:solidFill>
                  <a:schemeClr val="accent1"/>
                </a:solidFill>
              </a:defRPr>
            </a:lvl5pPr>
            <a:lvl6pPr lvl="5" rtl="0" algn="r">
              <a:lnSpc>
                <a:spcPct val="100000"/>
              </a:lnSpc>
              <a:spcBef>
                <a:spcPts val="1600"/>
              </a:spcBef>
              <a:spcAft>
                <a:spcPts val="0"/>
              </a:spcAft>
              <a:buNone/>
              <a:defRPr sz="1400">
                <a:solidFill>
                  <a:schemeClr val="accent1"/>
                </a:solidFill>
              </a:defRPr>
            </a:lvl6pPr>
            <a:lvl7pPr lvl="6" rtl="0" algn="r">
              <a:lnSpc>
                <a:spcPct val="100000"/>
              </a:lnSpc>
              <a:spcBef>
                <a:spcPts val="1600"/>
              </a:spcBef>
              <a:spcAft>
                <a:spcPts val="0"/>
              </a:spcAft>
              <a:buNone/>
              <a:defRPr sz="1400">
                <a:solidFill>
                  <a:schemeClr val="accent1"/>
                </a:solidFill>
              </a:defRPr>
            </a:lvl7pPr>
            <a:lvl8pPr lvl="7" rtl="0" algn="r">
              <a:lnSpc>
                <a:spcPct val="100000"/>
              </a:lnSpc>
              <a:spcBef>
                <a:spcPts val="1600"/>
              </a:spcBef>
              <a:spcAft>
                <a:spcPts val="0"/>
              </a:spcAft>
              <a:buNone/>
              <a:defRPr sz="1400">
                <a:solidFill>
                  <a:schemeClr val="accent1"/>
                </a:solidFill>
              </a:defRPr>
            </a:lvl8pPr>
            <a:lvl9pPr lvl="8" rtl="0" algn="r">
              <a:lnSpc>
                <a:spcPct val="100000"/>
              </a:lnSpc>
              <a:spcBef>
                <a:spcPts val="1600"/>
              </a:spcBef>
              <a:spcAft>
                <a:spcPts val="1600"/>
              </a:spcAft>
              <a:buNone/>
              <a:defRPr sz="1400">
                <a:solidFill>
                  <a:schemeClr val="accent1"/>
                </a:solidFill>
              </a:defRPr>
            </a:lvl9pPr>
          </a:lstStyle>
          <a:p/>
        </p:txBody>
      </p:sp>
      <p:sp>
        <p:nvSpPr>
          <p:cNvPr id="99" name="Google Shape;99;p16"/>
          <p:cNvSpPr txBox="1"/>
          <p:nvPr>
            <p:ph type="title"/>
          </p:nvPr>
        </p:nvSpPr>
        <p:spPr>
          <a:xfrm>
            <a:off x="623351" y="383374"/>
            <a:ext cx="5231700" cy="940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00" name="Google Shape;100;p16"/>
          <p:cNvSpPr txBox="1"/>
          <p:nvPr>
            <p:ph idx="3" type="subTitle"/>
          </p:nvPr>
        </p:nvSpPr>
        <p:spPr>
          <a:xfrm>
            <a:off x="4939800" y="791265"/>
            <a:ext cx="1822800" cy="521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2000">
                <a:solidFill>
                  <a:schemeClr val="lt1"/>
                </a:solidFill>
                <a:latin typeface="Big Shoulders Display"/>
                <a:ea typeface="Big Shoulders Display"/>
                <a:cs typeface="Big Shoulders Display"/>
                <a:sym typeface="Big Shoulders Display"/>
              </a:defRPr>
            </a:lvl1pPr>
            <a:lvl2pPr lvl="1"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2pPr>
            <a:lvl3pPr lvl="2"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3pPr>
            <a:lvl4pPr lvl="3"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4pPr>
            <a:lvl5pPr lvl="4"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5pPr>
            <a:lvl6pPr lvl="5"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6pPr>
            <a:lvl7pPr lvl="6"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7pPr>
            <a:lvl8pPr lvl="7"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8pPr>
            <a:lvl9pPr lvl="8" rtl="0" algn="r">
              <a:spcBef>
                <a:spcPts val="1600"/>
              </a:spcBef>
              <a:spcAft>
                <a:spcPts val="1600"/>
              </a:spcAft>
              <a:buNone/>
              <a:defRPr b="1" sz="2000">
                <a:solidFill>
                  <a:schemeClr val="lt1"/>
                </a:solidFill>
                <a:latin typeface="Big Shoulders Display"/>
                <a:ea typeface="Big Shoulders Display"/>
                <a:cs typeface="Big Shoulders Display"/>
                <a:sym typeface="Big Shoulders Display"/>
              </a:defRPr>
            </a:lvl9pPr>
          </a:lstStyle>
          <a:p/>
        </p:txBody>
      </p:sp>
      <p:sp>
        <p:nvSpPr>
          <p:cNvPr id="101" name="Google Shape;101;p16"/>
          <p:cNvSpPr txBox="1"/>
          <p:nvPr>
            <p:ph idx="4" type="subTitle"/>
          </p:nvPr>
        </p:nvSpPr>
        <p:spPr>
          <a:xfrm>
            <a:off x="4055125" y="1076167"/>
            <a:ext cx="2707500" cy="94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accent1"/>
                </a:solidFill>
              </a:defRPr>
            </a:lvl1pPr>
            <a:lvl2pPr lvl="1" rtl="0" algn="r">
              <a:lnSpc>
                <a:spcPct val="100000"/>
              </a:lnSpc>
              <a:spcBef>
                <a:spcPts val="1600"/>
              </a:spcBef>
              <a:spcAft>
                <a:spcPts val="0"/>
              </a:spcAft>
              <a:buNone/>
              <a:defRPr sz="1400">
                <a:solidFill>
                  <a:schemeClr val="accent1"/>
                </a:solidFill>
              </a:defRPr>
            </a:lvl2pPr>
            <a:lvl3pPr lvl="2" rtl="0" algn="r">
              <a:lnSpc>
                <a:spcPct val="100000"/>
              </a:lnSpc>
              <a:spcBef>
                <a:spcPts val="1600"/>
              </a:spcBef>
              <a:spcAft>
                <a:spcPts val="0"/>
              </a:spcAft>
              <a:buNone/>
              <a:defRPr sz="1400">
                <a:solidFill>
                  <a:schemeClr val="accent1"/>
                </a:solidFill>
              </a:defRPr>
            </a:lvl3pPr>
            <a:lvl4pPr lvl="3" rtl="0" algn="r">
              <a:lnSpc>
                <a:spcPct val="100000"/>
              </a:lnSpc>
              <a:spcBef>
                <a:spcPts val="1600"/>
              </a:spcBef>
              <a:spcAft>
                <a:spcPts val="0"/>
              </a:spcAft>
              <a:buNone/>
              <a:defRPr sz="1400">
                <a:solidFill>
                  <a:schemeClr val="accent1"/>
                </a:solidFill>
              </a:defRPr>
            </a:lvl4pPr>
            <a:lvl5pPr lvl="4" rtl="0" algn="r">
              <a:lnSpc>
                <a:spcPct val="100000"/>
              </a:lnSpc>
              <a:spcBef>
                <a:spcPts val="1600"/>
              </a:spcBef>
              <a:spcAft>
                <a:spcPts val="0"/>
              </a:spcAft>
              <a:buNone/>
              <a:defRPr sz="1400">
                <a:solidFill>
                  <a:schemeClr val="accent1"/>
                </a:solidFill>
              </a:defRPr>
            </a:lvl5pPr>
            <a:lvl6pPr lvl="5" rtl="0" algn="r">
              <a:lnSpc>
                <a:spcPct val="100000"/>
              </a:lnSpc>
              <a:spcBef>
                <a:spcPts val="1600"/>
              </a:spcBef>
              <a:spcAft>
                <a:spcPts val="0"/>
              </a:spcAft>
              <a:buNone/>
              <a:defRPr sz="1400">
                <a:solidFill>
                  <a:schemeClr val="accent1"/>
                </a:solidFill>
              </a:defRPr>
            </a:lvl6pPr>
            <a:lvl7pPr lvl="6" rtl="0" algn="r">
              <a:lnSpc>
                <a:spcPct val="100000"/>
              </a:lnSpc>
              <a:spcBef>
                <a:spcPts val="1600"/>
              </a:spcBef>
              <a:spcAft>
                <a:spcPts val="0"/>
              </a:spcAft>
              <a:buNone/>
              <a:defRPr sz="1400">
                <a:solidFill>
                  <a:schemeClr val="accent1"/>
                </a:solidFill>
              </a:defRPr>
            </a:lvl7pPr>
            <a:lvl8pPr lvl="7" rtl="0" algn="r">
              <a:lnSpc>
                <a:spcPct val="100000"/>
              </a:lnSpc>
              <a:spcBef>
                <a:spcPts val="1600"/>
              </a:spcBef>
              <a:spcAft>
                <a:spcPts val="0"/>
              </a:spcAft>
              <a:buNone/>
              <a:defRPr sz="1400">
                <a:solidFill>
                  <a:schemeClr val="accent1"/>
                </a:solidFill>
              </a:defRPr>
            </a:lvl8pPr>
            <a:lvl9pPr lvl="8" rtl="0" algn="r">
              <a:lnSpc>
                <a:spcPct val="100000"/>
              </a:lnSpc>
              <a:spcBef>
                <a:spcPts val="1600"/>
              </a:spcBef>
              <a:spcAft>
                <a:spcPts val="1600"/>
              </a:spcAft>
              <a:buNone/>
              <a:defRPr sz="1400">
                <a:solidFill>
                  <a:schemeClr val="accent1"/>
                </a:solidFill>
              </a:defRPr>
            </a:lvl9pPr>
          </a:lstStyle>
          <a:p/>
        </p:txBody>
      </p:sp>
      <p:sp>
        <p:nvSpPr>
          <p:cNvPr id="102" name="Google Shape;102;p16"/>
          <p:cNvSpPr txBox="1"/>
          <p:nvPr>
            <p:ph idx="5" type="subTitle"/>
          </p:nvPr>
        </p:nvSpPr>
        <p:spPr>
          <a:xfrm>
            <a:off x="4939800" y="1938401"/>
            <a:ext cx="1822800" cy="521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2000">
                <a:solidFill>
                  <a:schemeClr val="lt1"/>
                </a:solidFill>
                <a:latin typeface="Big Shoulders Display"/>
                <a:ea typeface="Big Shoulders Display"/>
                <a:cs typeface="Big Shoulders Display"/>
                <a:sym typeface="Big Shoulders Display"/>
              </a:defRPr>
            </a:lvl1pPr>
            <a:lvl2pPr lvl="1"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2pPr>
            <a:lvl3pPr lvl="2"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3pPr>
            <a:lvl4pPr lvl="3"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4pPr>
            <a:lvl5pPr lvl="4"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5pPr>
            <a:lvl6pPr lvl="5"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6pPr>
            <a:lvl7pPr lvl="6"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7pPr>
            <a:lvl8pPr lvl="7" rtl="0" algn="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8pPr>
            <a:lvl9pPr lvl="8" rtl="0" algn="r">
              <a:spcBef>
                <a:spcPts val="1600"/>
              </a:spcBef>
              <a:spcAft>
                <a:spcPts val="1600"/>
              </a:spcAft>
              <a:buNone/>
              <a:defRPr b="1" sz="2000">
                <a:solidFill>
                  <a:schemeClr val="lt1"/>
                </a:solidFill>
                <a:latin typeface="Big Shoulders Display"/>
                <a:ea typeface="Big Shoulders Display"/>
                <a:cs typeface="Big Shoulders Display"/>
                <a:sym typeface="Big Shoulders Display"/>
              </a:defRPr>
            </a:lvl9pPr>
          </a:lstStyle>
          <a:p/>
        </p:txBody>
      </p:sp>
      <p:sp>
        <p:nvSpPr>
          <p:cNvPr id="103" name="Google Shape;103;p16"/>
          <p:cNvSpPr txBox="1"/>
          <p:nvPr>
            <p:ph idx="6" type="subTitle"/>
          </p:nvPr>
        </p:nvSpPr>
        <p:spPr>
          <a:xfrm>
            <a:off x="4055125" y="2223303"/>
            <a:ext cx="2707500" cy="94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accent1"/>
                </a:solidFill>
              </a:defRPr>
            </a:lvl1pPr>
            <a:lvl2pPr lvl="1" rtl="0" algn="r">
              <a:lnSpc>
                <a:spcPct val="100000"/>
              </a:lnSpc>
              <a:spcBef>
                <a:spcPts val="1600"/>
              </a:spcBef>
              <a:spcAft>
                <a:spcPts val="0"/>
              </a:spcAft>
              <a:buNone/>
              <a:defRPr sz="1400">
                <a:solidFill>
                  <a:schemeClr val="accent1"/>
                </a:solidFill>
              </a:defRPr>
            </a:lvl2pPr>
            <a:lvl3pPr lvl="2" rtl="0" algn="r">
              <a:lnSpc>
                <a:spcPct val="100000"/>
              </a:lnSpc>
              <a:spcBef>
                <a:spcPts val="1600"/>
              </a:spcBef>
              <a:spcAft>
                <a:spcPts val="0"/>
              </a:spcAft>
              <a:buNone/>
              <a:defRPr sz="1400">
                <a:solidFill>
                  <a:schemeClr val="accent1"/>
                </a:solidFill>
              </a:defRPr>
            </a:lvl3pPr>
            <a:lvl4pPr lvl="3" rtl="0" algn="r">
              <a:lnSpc>
                <a:spcPct val="100000"/>
              </a:lnSpc>
              <a:spcBef>
                <a:spcPts val="1600"/>
              </a:spcBef>
              <a:spcAft>
                <a:spcPts val="0"/>
              </a:spcAft>
              <a:buNone/>
              <a:defRPr sz="1400">
                <a:solidFill>
                  <a:schemeClr val="accent1"/>
                </a:solidFill>
              </a:defRPr>
            </a:lvl4pPr>
            <a:lvl5pPr lvl="4" rtl="0" algn="r">
              <a:lnSpc>
                <a:spcPct val="100000"/>
              </a:lnSpc>
              <a:spcBef>
                <a:spcPts val="1600"/>
              </a:spcBef>
              <a:spcAft>
                <a:spcPts val="0"/>
              </a:spcAft>
              <a:buNone/>
              <a:defRPr sz="1400">
                <a:solidFill>
                  <a:schemeClr val="accent1"/>
                </a:solidFill>
              </a:defRPr>
            </a:lvl5pPr>
            <a:lvl6pPr lvl="5" rtl="0" algn="r">
              <a:lnSpc>
                <a:spcPct val="100000"/>
              </a:lnSpc>
              <a:spcBef>
                <a:spcPts val="1600"/>
              </a:spcBef>
              <a:spcAft>
                <a:spcPts val="0"/>
              </a:spcAft>
              <a:buNone/>
              <a:defRPr sz="1400">
                <a:solidFill>
                  <a:schemeClr val="accent1"/>
                </a:solidFill>
              </a:defRPr>
            </a:lvl6pPr>
            <a:lvl7pPr lvl="6" rtl="0" algn="r">
              <a:lnSpc>
                <a:spcPct val="100000"/>
              </a:lnSpc>
              <a:spcBef>
                <a:spcPts val="1600"/>
              </a:spcBef>
              <a:spcAft>
                <a:spcPts val="0"/>
              </a:spcAft>
              <a:buNone/>
              <a:defRPr sz="1400">
                <a:solidFill>
                  <a:schemeClr val="accent1"/>
                </a:solidFill>
              </a:defRPr>
            </a:lvl7pPr>
            <a:lvl8pPr lvl="7" rtl="0" algn="r">
              <a:lnSpc>
                <a:spcPct val="100000"/>
              </a:lnSpc>
              <a:spcBef>
                <a:spcPts val="1600"/>
              </a:spcBef>
              <a:spcAft>
                <a:spcPts val="0"/>
              </a:spcAft>
              <a:buNone/>
              <a:defRPr sz="1400">
                <a:solidFill>
                  <a:schemeClr val="accent1"/>
                </a:solidFill>
              </a:defRPr>
            </a:lvl8pPr>
            <a:lvl9pPr lvl="8" rtl="0" algn="r">
              <a:lnSpc>
                <a:spcPct val="100000"/>
              </a:lnSpc>
              <a:spcBef>
                <a:spcPts val="1600"/>
              </a:spcBef>
              <a:spcAft>
                <a:spcPts val="1600"/>
              </a:spcAft>
              <a:buNone/>
              <a:defRPr sz="1400">
                <a:solidFill>
                  <a:schemeClr val="accent1"/>
                </a:solidFill>
              </a:defRPr>
            </a:lvl9pPr>
          </a:lstStyle>
          <a:p/>
        </p:txBody>
      </p:sp>
      <p:sp>
        <p:nvSpPr>
          <p:cNvPr id="104" name="Google Shape;10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7"/>
          <p:cNvSpPr txBox="1"/>
          <p:nvPr>
            <p:ph idx="1" type="subTitle"/>
          </p:nvPr>
        </p:nvSpPr>
        <p:spPr>
          <a:xfrm>
            <a:off x="1393875" y="1369175"/>
            <a:ext cx="1046100" cy="521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Big Shoulders Display"/>
                <a:ea typeface="Big Shoulders Display"/>
                <a:cs typeface="Big Shoulders Display"/>
                <a:sym typeface="Big Shoulders Display"/>
              </a:defRPr>
            </a:lvl1pPr>
            <a:lvl2pPr lvl="1"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2pPr>
            <a:lvl3pPr lvl="2"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3pPr>
            <a:lvl4pPr lvl="3"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4pPr>
            <a:lvl5pPr lvl="4"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5pPr>
            <a:lvl6pPr lvl="5"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6pPr>
            <a:lvl7pPr lvl="6"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7pPr>
            <a:lvl8pPr lvl="7"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8pPr>
            <a:lvl9pPr lvl="8" rtl="0" algn="ctr">
              <a:spcBef>
                <a:spcPts val="1600"/>
              </a:spcBef>
              <a:spcAft>
                <a:spcPts val="1600"/>
              </a:spcAft>
              <a:buNone/>
              <a:defRPr b="1" sz="2000">
                <a:solidFill>
                  <a:schemeClr val="lt1"/>
                </a:solidFill>
                <a:latin typeface="Big Shoulders Display"/>
                <a:ea typeface="Big Shoulders Display"/>
                <a:cs typeface="Big Shoulders Display"/>
                <a:sym typeface="Big Shoulders Display"/>
              </a:defRPr>
            </a:lvl9pPr>
          </a:lstStyle>
          <a:p/>
        </p:txBody>
      </p:sp>
      <p:sp>
        <p:nvSpPr>
          <p:cNvPr id="107" name="Google Shape;107;p17"/>
          <p:cNvSpPr txBox="1"/>
          <p:nvPr>
            <p:ph idx="2" type="subTitle"/>
          </p:nvPr>
        </p:nvSpPr>
        <p:spPr>
          <a:xfrm>
            <a:off x="952062" y="1768775"/>
            <a:ext cx="1929600" cy="5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1"/>
                </a:solidFill>
              </a:defRPr>
            </a:lvl1pPr>
            <a:lvl2pPr lvl="1" rtl="0" algn="ctr">
              <a:lnSpc>
                <a:spcPct val="100000"/>
              </a:lnSpc>
              <a:spcBef>
                <a:spcPts val="1600"/>
              </a:spcBef>
              <a:spcAft>
                <a:spcPts val="0"/>
              </a:spcAft>
              <a:buNone/>
              <a:defRPr sz="1400">
                <a:solidFill>
                  <a:schemeClr val="accent1"/>
                </a:solidFill>
              </a:defRPr>
            </a:lvl2pPr>
            <a:lvl3pPr lvl="2" rtl="0" algn="ctr">
              <a:lnSpc>
                <a:spcPct val="100000"/>
              </a:lnSpc>
              <a:spcBef>
                <a:spcPts val="1600"/>
              </a:spcBef>
              <a:spcAft>
                <a:spcPts val="0"/>
              </a:spcAft>
              <a:buNone/>
              <a:defRPr sz="1400">
                <a:solidFill>
                  <a:schemeClr val="accent1"/>
                </a:solidFill>
              </a:defRPr>
            </a:lvl3pPr>
            <a:lvl4pPr lvl="3" rtl="0" algn="ctr">
              <a:lnSpc>
                <a:spcPct val="100000"/>
              </a:lnSpc>
              <a:spcBef>
                <a:spcPts val="1600"/>
              </a:spcBef>
              <a:spcAft>
                <a:spcPts val="0"/>
              </a:spcAft>
              <a:buNone/>
              <a:defRPr sz="1400">
                <a:solidFill>
                  <a:schemeClr val="accent1"/>
                </a:solidFill>
              </a:defRPr>
            </a:lvl4pPr>
            <a:lvl5pPr lvl="4" rtl="0" algn="ctr">
              <a:lnSpc>
                <a:spcPct val="100000"/>
              </a:lnSpc>
              <a:spcBef>
                <a:spcPts val="1600"/>
              </a:spcBef>
              <a:spcAft>
                <a:spcPts val="0"/>
              </a:spcAft>
              <a:buNone/>
              <a:defRPr sz="1400">
                <a:solidFill>
                  <a:schemeClr val="accent1"/>
                </a:solidFill>
              </a:defRPr>
            </a:lvl5pPr>
            <a:lvl6pPr lvl="5" rtl="0" algn="ctr">
              <a:lnSpc>
                <a:spcPct val="100000"/>
              </a:lnSpc>
              <a:spcBef>
                <a:spcPts val="1600"/>
              </a:spcBef>
              <a:spcAft>
                <a:spcPts val="0"/>
              </a:spcAft>
              <a:buNone/>
              <a:defRPr sz="1400">
                <a:solidFill>
                  <a:schemeClr val="accent1"/>
                </a:solidFill>
              </a:defRPr>
            </a:lvl6pPr>
            <a:lvl7pPr lvl="6" rtl="0" algn="ctr">
              <a:lnSpc>
                <a:spcPct val="100000"/>
              </a:lnSpc>
              <a:spcBef>
                <a:spcPts val="1600"/>
              </a:spcBef>
              <a:spcAft>
                <a:spcPts val="0"/>
              </a:spcAft>
              <a:buNone/>
              <a:defRPr sz="1400">
                <a:solidFill>
                  <a:schemeClr val="accent1"/>
                </a:solidFill>
              </a:defRPr>
            </a:lvl7pPr>
            <a:lvl8pPr lvl="7" rtl="0" algn="ctr">
              <a:lnSpc>
                <a:spcPct val="100000"/>
              </a:lnSpc>
              <a:spcBef>
                <a:spcPts val="1600"/>
              </a:spcBef>
              <a:spcAft>
                <a:spcPts val="0"/>
              </a:spcAft>
              <a:buNone/>
              <a:defRPr sz="1400">
                <a:solidFill>
                  <a:schemeClr val="accent1"/>
                </a:solidFill>
              </a:defRPr>
            </a:lvl8pPr>
            <a:lvl9pPr lvl="8" rtl="0" algn="ctr">
              <a:lnSpc>
                <a:spcPct val="100000"/>
              </a:lnSpc>
              <a:spcBef>
                <a:spcPts val="1600"/>
              </a:spcBef>
              <a:spcAft>
                <a:spcPts val="1600"/>
              </a:spcAft>
              <a:buNone/>
              <a:defRPr sz="1400">
                <a:solidFill>
                  <a:schemeClr val="accent1"/>
                </a:solidFill>
              </a:defRPr>
            </a:lvl9pPr>
          </a:lstStyle>
          <a:p/>
        </p:txBody>
      </p:sp>
      <p:sp>
        <p:nvSpPr>
          <p:cNvPr id="108" name="Google Shape;108;p17"/>
          <p:cNvSpPr txBox="1"/>
          <p:nvPr>
            <p:ph type="title"/>
          </p:nvPr>
        </p:nvSpPr>
        <p:spPr>
          <a:xfrm>
            <a:off x="618034" y="392023"/>
            <a:ext cx="1491300" cy="55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09" name="Google Shape;109;p17"/>
          <p:cNvSpPr txBox="1"/>
          <p:nvPr>
            <p:ph idx="3" type="subTitle"/>
          </p:nvPr>
        </p:nvSpPr>
        <p:spPr>
          <a:xfrm>
            <a:off x="3646425" y="1369175"/>
            <a:ext cx="1379100" cy="521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Big Shoulders Display"/>
                <a:ea typeface="Big Shoulders Display"/>
                <a:cs typeface="Big Shoulders Display"/>
                <a:sym typeface="Big Shoulders Display"/>
              </a:defRPr>
            </a:lvl1pPr>
            <a:lvl2pPr lvl="1"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2pPr>
            <a:lvl3pPr lvl="2"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3pPr>
            <a:lvl4pPr lvl="3"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4pPr>
            <a:lvl5pPr lvl="4"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5pPr>
            <a:lvl6pPr lvl="5"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6pPr>
            <a:lvl7pPr lvl="6"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7pPr>
            <a:lvl8pPr lvl="7"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8pPr>
            <a:lvl9pPr lvl="8" rtl="0" algn="ctr">
              <a:spcBef>
                <a:spcPts val="1600"/>
              </a:spcBef>
              <a:spcAft>
                <a:spcPts val="1600"/>
              </a:spcAft>
              <a:buNone/>
              <a:defRPr b="1" sz="2000">
                <a:solidFill>
                  <a:schemeClr val="lt1"/>
                </a:solidFill>
                <a:latin typeface="Big Shoulders Display"/>
                <a:ea typeface="Big Shoulders Display"/>
                <a:cs typeface="Big Shoulders Display"/>
                <a:sym typeface="Big Shoulders Display"/>
              </a:defRPr>
            </a:lvl9pPr>
          </a:lstStyle>
          <a:p/>
        </p:txBody>
      </p:sp>
      <p:sp>
        <p:nvSpPr>
          <p:cNvPr id="110" name="Google Shape;110;p17"/>
          <p:cNvSpPr txBox="1"/>
          <p:nvPr>
            <p:ph idx="4" type="subTitle"/>
          </p:nvPr>
        </p:nvSpPr>
        <p:spPr>
          <a:xfrm>
            <a:off x="3371237" y="1768775"/>
            <a:ext cx="1929600" cy="5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1"/>
                </a:solidFill>
              </a:defRPr>
            </a:lvl1pPr>
            <a:lvl2pPr lvl="1" rtl="0" algn="ctr">
              <a:lnSpc>
                <a:spcPct val="100000"/>
              </a:lnSpc>
              <a:spcBef>
                <a:spcPts val="1600"/>
              </a:spcBef>
              <a:spcAft>
                <a:spcPts val="0"/>
              </a:spcAft>
              <a:buNone/>
              <a:defRPr sz="1400">
                <a:solidFill>
                  <a:schemeClr val="accent1"/>
                </a:solidFill>
              </a:defRPr>
            </a:lvl2pPr>
            <a:lvl3pPr lvl="2" rtl="0" algn="ctr">
              <a:lnSpc>
                <a:spcPct val="100000"/>
              </a:lnSpc>
              <a:spcBef>
                <a:spcPts val="1600"/>
              </a:spcBef>
              <a:spcAft>
                <a:spcPts val="0"/>
              </a:spcAft>
              <a:buNone/>
              <a:defRPr sz="1400">
                <a:solidFill>
                  <a:schemeClr val="accent1"/>
                </a:solidFill>
              </a:defRPr>
            </a:lvl3pPr>
            <a:lvl4pPr lvl="3" rtl="0" algn="ctr">
              <a:lnSpc>
                <a:spcPct val="100000"/>
              </a:lnSpc>
              <a:spcBef>
                <a:spcPts val="1600"/>
              </a:spcBef>
              <a:spcAft>
                <a:spcPts val="0"/>
              </a:spcAft>
              <a:buNone/>
              <a:defRPr sz="1400">
                <a:solidFill>
                  <a:schemeClr val="accent1"/>
                </a:solidFill>
              </a:defRPr>
            </a:lvl4pPr>
            <a:lvl5pPr lvl="4" rtl="0" algn="ctr">
              <a:lnSpc>
                <a:spcPct val="100000"/>
              </a:lnSpc>
              <a:spcBef>
                <a:spcPts val="1600"/>
              </a:spcBef>
              <a:spcAft>
                <a:spcPts val="0"/>
              </a:spcAft>
              <a:buNone/>
              <a:defRPr sz="1400">
                <a:solidFill>
                  <a:schemeClr val="accent1"/>
                </a:solidFill>
              </a:defRPr>
            </a:lvl5pPr>
            <a:lvl6pPr lvl="5" rtl="0" algn="ctr">
              <a:lnSpc>
                <a:spcPct val="100000"/>
              </a:lnSpc>
              <a:spcBef>
                <a:spcPts val="1600"/>
              </a:spcBef>
              <a:spcAft>
                <a:spcPts val="0"/>
              </a:spcAft>
              <a:buNone/>
              <a:defRPr sz="1400">
                <a:solidFill>
                  <a:schemeClr val="accent1"/>
                </a:solidFill>
              </a:defRPr>
            </a:lvl6pPr>
            <a:lvl7pPr lvl="6" rtl="0" algn="ctr">
              <a:lnSpc>
                <a:spcPct val="100000"/>
              </a:lnSpc>
              <a:spcBef>
                <a:spcPts val="1600"/>
              </a:spcBef>
              <a:spcAft>
                <a:spcPts val="0"/>
              </a:spcAft>
              <a:buNone/>
              <a:defRPr sz="1400">
                <a:solidFill>
                  <a:schemeClr val="accent1"/>
                </a:solidFill>
              </a:defRPr>
            </a:lvl7pPr>
            <a:lvl8pPr lvl="7" rtl="0" algn="ctr">
              <a:lnSpc>
                <a:spcPct val="100000"/>
              </a:lnSpc>
              <a:spcBef>
                <a:spcPts val="1600"/>
              </a:spcBef>
              <a:spcAft>
                <a:spcPts val="0"/>
              </a:spcAft>
              <a:buNone/>
              <a:defRPr sz="1400">
                <a:solidFill>
                  <a:schemeClr val="accent1"/>
                </a:solidFill>
              </a:defRPr>
            </a:lvl8pPr>
            <a:lvl9pPr lvl="8" rtl="0" algn="ctr">
              <a:lnSpc>
                <a:spcPct val="100000"/>
              </a:lnSpc>
              <a:spcBef>
                <a:spcPts val="1600"/>
              </a:spcBef>
              <a:spcAft>
                <a:spcPts val="1600"/>
              </a:spcAft>
              <a:buNone/>
              <a:defRPr sz="1400">
                <a:solidFill>
                  <a:schemeClr val="accent1"/>
                </a:solidFill>
              </a:defRPr>
            </a:lvl9pPr>
          </a:lstStyle>
          <a:p/>
        </p:txBody>
      </p:sp>
      <p:sp>
        <p:nvSpPr>
          <p:cNvPr id="111" name="Google Shape;111;p17"/>
          <p:cNvSpPr txBox="1"/>
          <p:nvPr>
            <p:ph idx="5" type="subTitle"/>
          </p:nvPr>
        </p:nvSpPr>
        <p:spPr>
          <a:xfrm>
            <a:off x="1343300" y="2786350"/>
            <a:ext cx="1147200" cy="521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Big Shoulders Display"/>
                <a:ea typeface="Big Shoulders Display"/>
                <a:cs typeface="Big Shoulders Display"/>
                <a:sym typeface="Big Shoulders Display"/>
              </a:defRPr>
            </a:lvl1pPr>
            <a:lvl2pPr lvl="1"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2pPr>
            <a:lvl3pPr lvl="2"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3pPr>
            <a:lvl4pPr lvl="3"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4pPr>
            <a:lvl5pPr lvl="4"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5pPr>
            <a:lvl6pPr lvl="5"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6pPr>
            <a:lvl7pPr lvl="6"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7pPr>
            <a:lvl8pPr lvl="7"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8pPr>
            <a:lvl9pPr lvl="8" rtl="0" algn="ctr">
              <a:spcBef>
                <a:spcPts val="1600"/>
              </a:spcBef>
              <a:spcAft>
                <a:spcPts val="1600"/>
              </a:spcAft>
              <a:buNone/>
              <a:defRPr b="1" sz="2000">
                <a:solidFill>
                  <a:schemeClr val="lt1"/>
                </a:solidFill>
                <a:latin typeface="Big Shoulders Display"/>
                <a:ea typeface="Big Shoulders Display"/>
                <a:cs typeface="Big Shoulders Display"/>
                <a:sym typeface="Big Shoulders Display"/>
              </a:defRPr>
            </a:lvl9pPr>
          </a:lstStyle>
          <a:p/>
        </p:txBody>
      </p:sp>
      <p:sp>
        <p:nvSpPr>
          <p:cNvPr id="112" name="Google Shape;112;p17"/>
          <p:cNvSpPr txBox="1"/>
          <p:nvPr>
            <p:ph idx="6" type="subTitle"/>
          </p:nvPr>
        </p:nvSpPr>
        <p:spPr>
          <a:xfrm>
            <a:off x="952062" y="3198160"/>
            <a:ext cx="1929600" cy="5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1"/>
                </a:solidFill>
              </a:defRPr>
            </a:lvl1pPr>
            <a:lvl2pPr lvl="1" rtl="0" algn="ctr">
              <a:lnSpc>
                <a:spcPct val="100000"/>
              </a:lnSpc>
              <a:spcBef>
                <a:spcPts val="1600"/>
              </a:spcBef>
              <a:spcAft>
                <a:spcPts val="0"/>
              </a:spcAft>
              <a:buNone/>
              <a:defRPr sz="1400">
                <a:solidFill>
                  <a:schemeClr val="accent1"/>
                </a:solidFill>
              </a:defRPr>
            </a:lvl2pPr>
            <a:lvl3pPr lvl="2" rtl="0" algn="ctr">
              <a:lnSpc>
                <a:spcPct val="100000"/>
              </a:lnSpc>
              <a:spcBef>
                <a:spcPts val="1600"/>
              </a:spcBef>
              <a:spcAft>
                <a:spcPts val="0"/>
              </a:spcAft>
              <a:buNone/>
              <a:defRPr sz="1400">
                <a:solidFill>
                  <a:schemeClr val="accent1"/>
                </a:solidFill>
              </a:defRPr>
            </a:lvl3pPr>
            <a:lvl4pPr lvl="3" rtl="0" algn="ctr">
              <a:lnSpc>
                <a:spcPct val="100000"/>
              </a:lnSpc>
              <a:spcBef>
                <a:spcPts val="1600"/>
              </a:spcBef>
              <a:spcAft>
                <a:spcPts val="0"/>
              </a:spcAft>
              <a:buNone/>
              <a:defRPr sz="1400">
                <a:solidFill>
                  <a:schemeClr val="accent1"/>
                </a:solidFill>
              </a:defRPr>
            </a:lvl4pPr>
            <a:lvl5pPr lvl="4" rtl="0" algn="ctr">
              <a:lnSpc>
                <a:spcPct val="100000"/>
              </a:lnSpc>
              <a:spcBef>
                <a:spcPts val="1600"/>
              </a:spcBef>
              <a:spcAft>
                <a:spcPts val="0"/>
              </a:spcAft>
              <a:buNone/>
              <a:defRPr sz="1400">
                <a:solidFill>
                  <a:schemeClr val="accent1"/>
                </a:solidFill>
              </a:defRPr>
            </a:lvl5pPr>
            <a:lvl6pPr lvl="5" rtl="0" algn="ctr">
              <a:lnSpc>
                <a:spcPct val="100000"/>
              </a:lnSpc>
              <a:spcBef>
                <a:spcPts val="1600"/>
              </a:spcBef>
              <a:spcAft>
                <a:spcPts val="0"/>
              </a:spcAft>
              <a:buNone/>
              <a:defRPr sz="1400">
                <a:solidFill>
                  <a:schemeClr val="accent1"/>
                </a:solidFill>
              </a:defRPr>
            </a:lvl6pPr>
            <a:lvl7pPr lvl="6" rtl="0" algn="ctr">
              <a:lnSpc>
                <a:spcPct val="100000"/>
              </a:lnSpc>
              <a:spcBef>
                <a:spcPts val="1600"/>
              </a:spcBef>
              <a:spcAft>
                <a:spcPts val="0"/>
              </a:spcAft>
              <a:buNone/>
              <a:defRPr sz="1400">
                <a:solidFill>
                  <a:schemeClr val="accent1"/>
                </a:solidFill>
              </a:defRPr>
            </a:lvl7pPr>
            <a:lvl8pPr lvl="7" rtl="0" algn="ctr">
              <a:lnSpc>
                <a:spcPct val="100000"/>
              </a:lnSpc>
              <a:spcBef>
                <a:spcPts val="1600"/>
              </a:spcBef>
              <a:spcAft>
                <a:spcPts val="0"/>
              </a:spcAft>
              <a:buNone/>
              <a:defRPr sz="1400">
                <a:solidFill>
                  <a:schemeClr val="accent1"/>
                </a:solidFill>
              </a:defRPr>
            </a:lvl8pPr>
            <a:lvl9pPr lvl="8" rtl="0" algn="ctr">
              <a:lnSpc>
                <a:spcPct val="100000"/>
              </a:lnSpc>
              <a:spcBef>
                <a:spcPts val="1600"/>
              </a:spcBef>
              <a:spcAft>
                <a:spcPts val="1600"/>
              </a:spcAft>
              <a:buNone/>
              <a:defRPr sz="1400">
                <a:solidFill>
                  <a:schemeClr val="accent1"/>
                </a:solidFill>
              </a:defRPr>
            </a:lvl9pPr>
          </a:lstStyle>
          <a:p/>
        </p:txBody>
      </p:sp>
      <p:sp>
        <p:nvSpPr>
          <p:cNvPr id="113" name="Google Shape;113;p17"/>
          <p:cNvSpPr txBox="1"/>
          <p:nvPr>
            <p:ph idx="7" type="subTitle"/>
          </p:nvPr>
        </p:nvSpPr>
        <p:spPr>
          <a:xfrm>
            <a:off x="3792575" y="2786350"/>
            <a:ext cx="1086900" cy="521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Big Shoulders Display"/>
                <a:ea typeface="Big Shoulders Display"/>
                <a:cs typeface="Big Shoulders Display"/>
                <a:sym typeface="Big Shoulders Display"/>
              </a:defRPr>
            </a:lvl1pPr>
            <a:lvl2pPr lvl="1"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2pPr>
            <a:lvl3pPr lvl="2"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3pPr>
            <a:lvl4pPr lvl="3"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4pPr>
            <a:lvl5pPr lvl="4"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5pPr>
            <a:lvl6pPr lvl="5"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6pPr>
            <a:lvl7pPr lvl="6"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7pPr>
            <a:lvl8pPr lvl="7" rtl="0" algn="ctr">
              <a:spcBef>
                <a:spcPts val="1600"/>
              </a:spcBef>
              <a:spcAft>
                <a:spcPts val="0"/>
              </a:spcAft>
              <a:buNone/>
              <a:defRPr b="1" sz="2000">
                <a:solidFill>
                  <a:schemeClr val="lt1"/>
                </a:solidFill>
                <a:latin typeface="Big Shoulders Display"/>
                <a:ea typeface="Big Shoulders Display"/>
                <a:cs typeface="Big Shoulders Display"/>
                <a:sym typeface="Big Shoulders Display"/>
              </a:defRPr>
            </a:lvl8pPr>
            <a:lvl9pPr lvl="8" rtl="0" algn="ctr">
              <a:spcBef>
                <a:spcPts val="1600"/>
              </a:spcBef>
              <a:spcAft>
                <a:spcPts val="1600"/>
              </a:spcAft>
              <a:buNone/>
              <a:defRPr b="1" sz="2000">
                <a:solidFill>
                  <a:schemeClr val="lt1"/>
                </a:solidFill>
                <a:latin typeface="Big Shoulders Display"/>
                <a:ea typeface="Big Shoulders Display"/>
                <a:cs typeface="Big Shoulders Display"/>
                <a:sym typeface="Big Shoulders Display"/>
              </a:defRPr>
            </a:lvl9pPr>
          </a:lstStyle>
          <a:p/>
        </p:txBody>
      </p:sp>
      <p:sp>
        <p:nvSpPr>
          <p:cNvPr id="114" name="Google Shape;114;p17"/>
          <p:cNvSpPr txBox="1"/>
          <p:nvPr>
            <p:ph idx="8" type="subTitle"/>
          </p:nvPr>
        </p:nvSpPr>
        <p:spPr>
          <a:xfrm>
            <a:off x="3371237" y="3198150"/>
            <a:ext cx="1929600" cy="5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1"/>
                </a:solidFill>
              </a:defRPr>
            </a:lvl1pPr>
            <a:lvl2pPr lvl="1" rtl="0" algn="ctr">
              <a:lnSpc>
                <a:spcPct val="100000"/>
              </a:lnSpc>
              <a:spcBef>
                <a:spcPts val="1600"/>
              </a:spcBef>
              <a:spcAft>
                <a:spcPts val="0"/>
              </a:spcAft>
              <a:buNone/>
              <a:defRPr sz="1400">
                <a:solidFill>
                  <a:schemeClr val="accent1"/>
                </a:solidFill>
              </a:defRPr>
            </a:lvl2pPr>
            <a:lvl3pPr lvl="2" rtl="0" algn="ctr">
              <a:lnSpc>
                <a:spcPct val="100000"/>
              </a:lnSpc>
              <a:spcBef>
                <a:spcPts val="1600"/>
              </a:spcBef>
              <a:spcAft>
                <a:spcPts val="0"/>
              </a:spcAft>
              <a:buNone/>
              <a:defRPr sz="1400">
                <a:solidFill>
                  <a:schemeClr val="accent1"/>
                </a:solidFill>
              </a:defRPr>
            </a:lvl3pPr>
            <a:lvl4pPr lvl="3" rtl="0" algn="ctr">
              <a:lnSpc>
                <a:spcPct val="100000"/>
              </a:lnSpc>
              <a:spcBef>
                <a:spcPts val="1600"/>
              </a:spcBef>
              <a:spcAft>
                <a:spcPts val="0"/>
              </a:spcAft>
              <a:buNone/>
              <a:defRPr sz="1400">
                <a:solidFill>
                  <a:schemeClr val="accent1"/>
                </a:solidFill>
              </a:defRPr>
            </a:lvl4pPr>
            <a:lvl5pPr lvl="4" rtl="0" algn="ctr">
              <a:lnSpc>
                <a:spcPct val="100000"/>
              </a:lnSpc>
              <a:spcBef>
                <a:spcPts val="1600"/>
              </a:spcBef>
              <a:spcAft>
                <a:spcPts val="0"/>
              </a:spcAft>
              <a:buNone/>
              <a:defRPr sz="1400">
                <a:solidFill>
                  <a:schemeClr val="accent1"/>
                </a:solidFill>
              </a:defRPr>
            </a:lvl5pPr>
            <a:lvl6pPr lvl="5" rtl="0" algn="ctr">
              <a:lnSpc>
                <a:spcPct val="100000"/>
              </a:lnSpc>
              <a:spcBef>
                <a:spcPts val="1600"/>
              </a:spcBef>
              <a:spcAft>
                <a:spcPts val="0"/>
              </a:spcAft>
              <a:buNone/>
              <a:defRPr sz="1400">
                <a:solidFill>
                  <a:schemeClr val="accent1"/>
                </a:solidFill>
              </a:defRPr>
            </a:lvl6pPr>
            <a:lvl7pPr lvl="6" rtl="0" algn="ctr">
              <a:lnSpc>
                <a:spcPct val="100000"/>
              </a:lnSpc>
              <a:spcBef>
                <a:spcPts val="1600"/>
              </a:spcBef>
              <a:spcAft>
                <a:spcPts val="0"/>
              </a:spcAft>
              <a:buNone/>
              <a:defRPr sz="1400">
                <a:solidFill>
                  <a:schemeClr val="accent1"/>
                </a:solidFill>
              </a:defRPr>
            </a:lvl7pPr>
            <a:lvl8pPr lvl="7" rtl="0" algn="ctr">
              <a:lnSpc>
                <a:spcPct val="100000"/>
              </a:lnSpc>
              <a:spcBef>
                <a:spcPts val="1600"/>
              </a:spcBef>
              <a:spcAft>
                <a:spcPts val="0"/>
              </a:spcAft>
              <a:buNone/>
              <a:defRPr sz="1400">
                <a:solidFill>
                  <a:schemeClr val="accent1"/>
                </a:solidFill>
              </a:defRPr>
            </a:lvl8pPr>
            <a:lvl9pPr lvl="8" rtl="0" algn="ctr">
              <a:lnSpc>
                <a:spcPct val="100000"/>
              </a:lnSpc>
              <a:spcBef>
                <a:spcPts val="1600"/>
              </a:spcBef>
              <a:spcAft>
                <a:spcPts val="1600"/>
              </a:spcAft>
              <a:buNone/>
              <a:defRPr sz="1400">
                <a:solidFill>
                  <a:schemeClr val="accent1"/>
                </a:solidFill>
              </a:defRPr>
            </a:lvl9pPr>
          </a:lstStyle>
          <a:p/>
        </p:txBody>
      </p:sp>
      <p:sp>
        <p:nvSpPr>
          <p:cNvPr id="115" name="Google Shape;11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18"/>
          <p:cNvSpPr txBox="1"/>
          <p:nvPr>
            <p:ph type="title"/>
          </p:nvPr>
        </p:nvSpPr>
        <p:spPr>
          <a:xfrm>
            <a:off x="617927" y="384812"/>
            <a:ext cx="39078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sz="3000">
                <a:solidFill>
                  <a:schemeClr val="lt1"/>
                </a:solidFill>
              </a:defRPr>
            </a:lvl1pPr>
            <a:lvl2pPr lvl="1">
              <a:spcBef>
                <a:spcPts val="0"/>
              </a:spcBef>
              <a:spcAft>
                <a:spcPts val="0"/>
              </a:spcAft>
              <a:buNone/>
              <a:defRPr sz="3000">
                <a:solidFill>
                  <a:schemeClr val="lt1"/>
                </a:solidFill>
              </a:defRPr>
            </a:lvl2pPr>
            <a:lvl3pPr lvl="2">
              <a:spcBef>
                <a:spcPts val="0"/>
              </a:spcBef>
              <a:spcAft>
                <a:spcPts val="0"/>
              </a:spcAft>
              <a:buNone/>
              <a:defRPr sz="3000">
                <a:solidFill>
                  <a:schemeClr val="lt1"/>
                </a:solidFill>
              </a:defRPr>
            </a:lvl3pPr>
            <a:lvl4pPr lvl="3">
              <a:spcBef>
                <a:spcPts val="0"/>
              </a:spcBef>
              <a:spcAft>
                <a:spcPts val="0"/>
              </a:spcAft>
              <a:buNone/>
              <a:defRPr sz="3000">
                <a:solidFill>
                  <a:schemeClr val="lt1"/>
                </a:solidFill>
              </a:defRPr>
            </a:lvl4pPr>
            <a:lvl5pPr lvl="4">
              <a:spcBef>
                <a:spcPts val="0"/>
              </a:spcBef>
              <a:spcAft>
                <a:spcPts val="0"/>
              </a:spcAft>
              <a:buNone/>
              <a:defRPr sz="3000">
                <a:solidFill>
                  <a:schemeClr val="lt1"/>
                </a:solidFill>
              </a:defRPr>
            </a:lvl5pPr>
            <a:lvl6pPr lvl="5">
              <a:spcBef>
                <a:spcPts val="0"/>
              </a:spcBef>
              <a:spcAft>
                <a:spcPts val="0"/>
              </a:spcAft>
              <a:buNone/>
              <a:defRPr sz="3000">
                <a:solidFill>
                  <a:schemeClr val="lt1"/>
                </a:solidFill>
              </a:defRPr>
            </a:lvl6pPr>
            <a:lvl7pPr lvl="6">
              <a:spcBef>
                <a:spcPts val="0"/>
              </a:spcBef>
              <a:spcAft>
                <a:spcPts val="0"/>
              </a:spcAft>
              <a:buNone/>
              <a:defRPr sz="3000">
                <a:solidFill>
                  <a:schemeClr val="lt1"/>
                </a:solidFill>
              </a:defRPr>
            </a:lvl7pPr>
            <a:lvl8pPr lvl="7">
              <a:spcBef>
                <a:spcPts val="0"/>
              </a:spcBef>
              <a:spcAft>
                <a:spcPts val="0"/>
              </a:spcAft>
              <a:buNone/>
              <a:defRPr sz="3000">
                <a:solidFill>
                  <a:schemeClr val="lt1"/>
                </a:solidFill>
              </a:defRPr>
            </a:lvl8pPr>
            <a:lvl9pPr lvl="8">
              <a:spcBef>
                <a:spcPts val="0"/>
              </a:spcBef>
              <a:spcAft>
                <a:spcPts val="0"/>
              </a:spcAft>
              <a:buNone/>
              <a:defRPr sz="3000">
                <a:solidFill>
                  <a:schemeClr val="lt1"/>
                </a:solidFill>
              </a:defRPr>
            </a:lvl9pPr>
          </a:lstStyle>
          <a:p/>
        </p:txBody>
      </p:sp>
      <p:sp>
        <p:nvSpPr>
          <p:cNvPr id="118" name="Google Shape;118;p18"/>
          <p:cNvSpPr txBox="1"/>
          <p:nvPr>
            <p:ph idx="2" type="ctrTitle"/>
          </p:nvPr>
        </p:nvSpPr>
        <p:spPr>
          <a:xfrm>
            <a:off x="3459778" y="1290268"/>
            <a:ext cx="2136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9" name="Google Shape;119;p18"/>
          <p:cNvSpPr txBox="1"/>
          <p:nvPr>
            <p:ph idx="1" type="subTitle"/>
          </p:nvPr>
        </p:nvSpPr>
        <p:spPr>
          <a:xfrm>
            <a:off x="3556078" y="1680110"/>
            <a:ext cx="19434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18"/>
          <p:cNvSpPr txBox="1"/>
          <p:nvPr>
            <p:ph idx="3" type="ctrTitle"/>
          </p:nvPr>
        </p:nvSpPr>
        <p:spPr>
          <a:xfrm>
            <a:off x="6064910" y="3157278"/>
            <a:ext cx="2136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21" name="Google Shape;121;p18"/>
          <p:cNvSpPr txBox="1"/>
          <p:nvPr>
            <p:ph idx="4" type="subTitle"/>
          </p:nvPr>
        </p:nvSpPr>
        <p:spPr>
          <a:xfrm>
            <a:off x="6064910" y="3540324"/>
            <a:ext cx="21360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5" type="ctrTitle"/>
          </p:nvPr>
        </p:nvSpPr>
        <p:spPr>
          <a:xfrm>
            <a:off x="991638" y="3157273"/>
            <a:ext cx="2136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23" name="Google Shape;123;p18"/>
          <p:cNvSpPr txBox="1"/>
          <p:nvPr>
            <p:ph idx="6" type="subTitle"/>
          </p:nvPr>
        </p:nvSpPr>
        <p:spPr>
          <a:xfrm>
            <a:off x="1182888" y="3546316"/>
            <a:ext cx="1753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8"/>
          <p:cNvSpPr txBox="1"/>
          <p:nvPr>
            <p:ph idx="7" type="ctrTitle"/>
          </p:nvPr>
        </p:nvSpPr>
        <p:spPr>
          <a:xfrm>
            <a:off x="3459778" y="3157273"/>
            <a:ext cx="2136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25" name="Google Shape;125;p18"/>
          <p:cNvSpPr txBox="1"/>
          <p:nvPr>
            <p:ph idx="8" type="subTitle"/>
          </p:nvPr>
        </p:nvSpPr>
        <p:spPr>
          <a:xfrm>
            <a:off x="3518728" y="3546316"/>
            <a:ext cx="20181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18"/>
          <p:cNvSpPr txBox="1"/>
          <p:nvPr>
            <p:ph idx="9" type="ctrTitle"/>
          </p:nvPr>
        </p:nvSpPr>
        <p:spPr>
          <a:xfrm>
            <a:off x="959238" y="1290268"/>
            <a:ext cx="2200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27" name="Google Shape;127;p18"/>
          <p:cNvSpPr txBox="1"/>
          <p:nvPr>
            <p:ph idx="13" type="subTitle"/>
          </p:nvPr>
        </p:nvSpPr>
        <p:spPr>
          <a:xfrm>
            <a:off x="1087938" y="1680110"/>
            <a:ext cx="19434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8"/>
          <p:cNvSpPr txBox="1"/>
          <p:nvPr>
            <p:ph idx="14" type="ctrTitle"/>
          </p:nvPr>
        </p:nvSpPr>
        <p:spPr>
          <a:xfrm>
            <a:off x="6064913" y="1290278"/>
            <a:ext cx="2136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29" name="Google Shape;129;p18"/>
          <p:cNvSpPr txBox="1"/>
          <p:nvPr>
            <p:ph idx="15" type="subTitle"/>
          </p:nvPr>
        </p:nvSpPr>
        <p:spPr>
          <a:xfrm>
            <a:off x="6223763" y="1680110"/>
            <a:ext cx="18183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19"/>
          <p:cNvSpPr txBox="1"/>
          <p:nvPr>
            <p:ph type="ctrTitle"/>
          </p:nvPr>
        </p:nvSpPr>
        <p:spPr>
          <a:xfrm>
            <a:off x="5150576" y="347401"/>
            <a:ext cx="2736600" cy="124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72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33" name="Google Shape;133;p19"/>
          <p:cNvSpPr txBox="1"/>
          <p:nvPr>
            <p:ph idx="1" type="subTitle"/>
          </p:nvPr>
        </p:nvSpPr>
        <p:spPr>
          <a:xfrm flipH="1">
            <a:off x="5034176" y="1650000"/>
            <a:ext cx="2969400" cy="34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4" name="Google Shape;134;p19"/>
          <p:cNvSpPr txBox="1"/>
          <p:nvPr/>
        </p:nvSpPr>
        <p:spPr>
          <a:xfrm>
            <a:off x="4954526" y="3238425"/>
            <a:ext cx="31287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dk1"/>
                </a:solidFill>
                <a:latin typeface="Nunito Sans Light"/>
                <a:ea typeface="Nunito Sans Light"/>
                <a:cs typeface="Nunito Sans Light"/>
                <a:sym typeface="Nunito Sans Light"/>
              </a:rPr>
              <a:t>CREDITS: This presentation template was created by </a:t>
            </a:r>
            <a:r>
              <a:rPr lang="en" sz="1000">
                <a:solidFill>
                  <a:schemeClr val="dk1"/>
                </a:solidFill>
                <a:uFill>
                  <a:noFill/>
                </a:uFill>
                <a:latin typeface="Nunito Sans"/>
                <a:ea typeface="Nunito Sans"/>
                <a:cs typeface="Nunito Sans"/>
                <a:sym typeface="Nunito Sans"/>
                <a:hlinkClick r:id="rId3">
                  <a:extLst>
                    <a:ext uri="{A12FA001-AC4F-418D-AE19-62706E023703}">
                      <ahyp:hlinkClr val="tx"/>
                    </a:ext>
                  </a:extLst>
                </a:hlinkClick>
              </a:rPr>
              <a:t>Slidesgo</a:t>
            </a:r>
            <a:r>
              <a:rPr lang="en" sz="1000">
                <a:solidFill>
                  <a:schemeClr val="dk1"/>
                </a:solidFill>
                <a:latin typeface="Nunito Sans Light"/>
                <a:ea typeface="Nunito Sans Light"/>
                <a:cs typeface="Nunito Sans Light"/>
                <a:sym typeface="Nunito Sans Light"/>
              </a:rPr>
              <a:t>, including icons by </a:t>
            </a:r>
            <a:r>
              <a:rPr lang="en" sz="1000">
                <a:solidFill>
                  <a:schemeClr val="dk1"/>
                </a:solidFill>
                <a:uFill>
                  <a:noFill/>
                </a:uFill>
                <a:latin typeface="Nunito Sans"/>
                <a:ea typeface="Nunito Sans"/>
                <a:cs typeface="Nunito Sans"/>
                <a:sym typeface="Nunito Sans"/>
                <a:hlinkClick r:id="rId4">
                  <a:extLst>
                    <a:ext uri="{A12FA001-AC4F-418D-AE19-62706E023703}">
                      <ahyp:hlinkClr val="tx"/>
                    </a:ext>
                  </a:extLst>
                </a:hlinkClick>
              </a:rPr>
              <a:t>Flaticon</a:t>
            </a:r>
            <a:r>
              <a:rPr lang="en" sz="1000">
                <a:solidFill>
                  <a:schemeClr val="dk1"/>
                </a:solidFill>
                <a:latin typeface="Nunito Sans Light"/>
                <a:ea typeface="Nunito Sans Light"/>
                <a:cs typeface="Nunito Sans Light"/>
                <a:sym typeface="Nunito Sans Light"/>
              </a:rPr>
              <a:t>, and infographics &amp; images by </a:t>
            </a:r>
            <a:r>
              <a:rPr lang="en" sz="1000">
                <a:solidFill>
                  <a:schemeClr val="dk1"/>
                </a:solidFill>
                <a:uFill>
                  <a:noFill/>
                </a:uFill>
                <a:latin typeface="Nunito Sans"/>
                <a:ea typeface="Nunito Sans"/>
                <a:cs typeface="Nunito Sans"/>
                <a:sym typeface="Nunito Sans"/>
                <a:hlinkClick r:id="rId5">
                  <a:extLst>
                    <a:ext uri="{A12FA001-AC4F-418D-AE19-62706E023703}">
                      <ahyp:hlinkClr val="tx"/>
                    </a:ext>
                  </a:extLst>
                </a:hlinkClick>
              </a:rPr>
              <a:t>Freepik</a:t>
            </a:r>
            <a:endParaRPr sz="1000">
              <a:solidFill>
                <a:schemeClr val="dk1"/>
              </a:solidFill>
              <a:latin typeface="Nunito Sans Light"/>
              <a:ea typeface="Nunito Sans Light"/>
              <a:cs typeface="Nunito Sans Light"/>
              <a:sym typeface="Nunito Sans Light"/>
            </a:endParaRPr>
          </a:p>
        </p:txBody>
      </p:sp>
      <p:sp>
        <p:nvSpPr>
          <p:cNvPr id="135" name="Google Shape;13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MAIN_POINT_1">
    <p:spTree>
      <p:nvGrpSpPr>
        <p:cNvPr id="136" name="Shape 136"/>
        <p:cNvGrpSpPr/>
        <p:nvPr/>
      </p:nvGrpSpPr>
      <p:grpSpPr>
        <a:xfrm>
          <a:off x="0" y="0"/>
          <a:ext cx="0" cy="0"/>
          <a:chOff x="0" y="0"/>
          <a:chExt cx="0" cy="0"/>
        </a:xfrm>
      </p:grpSpPr>
      <p:sp>
        <p:nvSpPr>
          <p:cNvPr id="137" name="Google Shape;137;p20"/>
          <p:cNvSpPr txBox="1"/>
          <p:nvPr>
            <p:ph type="title"/>
          </p:nvPr>
        </p:nvSpPr>
        <p:spPr>
          <a:xfrm>
            <a:off x="4919600" y="3167175"/>
            <a:ext cx="3473100" cy="170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3000">
                <a:solidFill>
                  <a:schemeClr val="accent4"/>
                </a:solidFill>
              </a:defRPr>
            </a:lvl1pPr>
            <a:lvl2pPr lvl="1" rtl="0">
              <a:spcBef>
                <a:spcPts val="0"/>
              </a:spcBef>
              <a:spcAft>
                <a:spcPts val="0"/>
              </a:spcAft>
              <a:buClr>
                <a:schemeClr val="accent4"/>
              </a:buClr>
              <a:buSzPts val="2400"/>
              <a:buNone/>
              <a:defRPr sz="2400">
                <a:solidFill>
                  <a:schemeClr val="accent4"/>
                </a:solidFill>
              </a:defRPr>
            </a:lvl2pPr>
            <a:lvl3pPr lvl="2" rtl="0">
              <a:spcBef>
                <a:spcPts val="0"/>
              </a:spcBef>
              <a:spcAft>
                <a:spcPts val="0"/>
              </a:spcAft>
              <a:buClr>
                <a:schemeClr val="accent4"/>
              </a:buClr>
              <a:buSzPts val="2400"/>
              <a:buNone/>
              <a:defRPr sz="2400">
                <a:solidFill>
                  <a:schemeClr val="accent4"/>
                </a:solidFill>
              </a:defRPr>
            </a:lvl3pPr>
            <a:lvl4pPr lvl="3" rtl="0">
              <a:spcBef>
                <a:spcPts val="0"/>
              </a:spcBef>
              <a:spcAft>
                <a:spcPts val="0"/>
              </a:spcAft>
              <a:buClr>
                <a:schemeClr val="accent4"/>
              </a:buClr>
              <a:buSzPts val="2400"/>
              <a:buNone/>
              <a:defRPr sz="2400">
                <a:solidFill>
                  <a:schemeClr val="accent4"/>
                </a:solidFill>
              </a:defRPr>
            </a:lvl4pPr>
            <a:lvl5pPr lvl="4" rtl="0">
              <a:spcBef>
                <a:spcPts val="0"/>
              </a:spcBef>
              <a:spcAft>
                <a:spcPts val="0"/>
              </a:spcAft>
              <a:buClr>
                <a:schemeClr val="accent4"/>
              </a:buClr>
              <a:buSzPts val="2400"/>
              <a:buNone/>
              <a:defRPr sz="2400">
                <a:solidFill>
                  <a:schemeClr val="accent4"/>
                </a:solidFill>
              </a:defRPr>
            </a:lvl5pPr>
            <a:lvl6pPr lvl="5" rtl="0">
              <a:spcBef>
                <a:spcPts val="0"/>
              </a:spcBef>
              <a:spcAft>
                <a:spcPts val="0"/>
              </a:spcAft>
              <a:buClr>
                <a:schemeClr val="accent4"/>
              </a:buClr>
              <a:buSzPts val="2400"/>
              <a:buNone/>
              <a:defRPr sz="2400">
                <a:solidFill>
                  <a:schemeClr val="accent4"/>
                </a:solidFill>
              </a:defRPr>
            </a:lvl6pPr>
            <a:lvl7pPr lvl="6" rtl="0">
              <a:spcBef>
                <a:spcPts val="0"/>
              </a:spcBef>
              <a:spcAft>
                <a:spcPts val="0"/>
              </a:spcAft>
              <a:buClr>
                <a:schemeClr val="accent4"/>
              </a:buClr>
              <a:buSzPts val="2400"/>
              <a:buNone/>
              <a:defRPr sz="2400">
                <a:solidFill>
                  <a:schemeClr val="accent4"/>
                </a:solidFill>
              </a:defRPr>
            </a:lvl7pPr>
            <a:lvl8pPr lvl="7" rtl="0">
              <a:spcBef>
                <a:spcPts val="0"/>
              </a:spcBef>
              <a:spcAft>
                <a:spcPts val="0"/>
              </a:spcAft>
              <a:buClr>
                <a:schemeClr val="accent4"/>
              </a:buClr>
              <a:buSzPts val="2400"/>
              <a:buNone/>
              <a:defRPr sz="2400">
                <a:solidFill>
                  <a:schemeClr val="accent4"/>
                </a:solidFill>
              </a:defRPr>
            </a:lvl8pPr>
            <a:lvl9pPr lvl="8" rtl="0">
              <a:spcBef>
                <a:spcPts val="0"/>
              </a:spcBef>
              <a:spcAft>
                <a:spcPts val="0"/>
              </a:spcAft>
              <a:buClr>
                <a:schemeClr val="accent4"/>
              </a:buClr>
              <a:buSzPts val="2400"/>
              <a:buNone/>
              <a:defRPr sz="2400">
                <a:solidFill>
                  <a:schemeClr val="accent4"/>
                </a:solidFill>
              </a:defRPr>
            </a:lvl9pPr>
          </a:lstStyle>
          <a:p/>
        </p:txBody>
      </p:sp>
      <p:sp>
        <p:nvSpPr>
          <p:cNvPr id="138" name="Google Shape;13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2572248" y="1137613"/>
            <a:ext cx="2157300" cy="9549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3"/>
          <p:cNvSpPr txBox="1"/>
          <p:nvPr>
            <p:ph idx="1" type="subTitle"/>
          </p:nvPr>
        </p:nvSpPr>
        <p:spPr>
          <a:xfrm>
            <a:off x="5369622" y="3498913"/>
            <a:ext cx="2280900" cy="10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txBox="1"/>
          <p:nvPr>
            <p:ph hasCustomPrompt="1" idx="2" type="title"/>
          </p:nvPr>
        </p:nvSpPr>
        <p:spPr>
          <a:xfrm>
            <a:off x="1269681" y="1137613"/>
            <a:ext cx="1415700" cy="95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accent2"/>
                </a:solidFill>
              </a:defRPr>
            </a:lvl1pPr>
            <a:lvl2pPr lvl="1"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CUSTOM_5">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1"/>
          <p:cNvSpPr txBox="1"/>
          <p:nvPr>
            <p:ph type="title"/>
          </p:nvPr>
        </p:nvSpPr>
        <p:spPr>
          <a:xfrm>
            <a:off x="607626" y="395717"/>
            <a:ext cx="43551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41" name="Google Shape;141;p21"/>
          <p:cNvSpPr txBox="1"/>
          <p:nvPr>
            <p:ph idx="1" type="body"/>
          </p:nvPr>
        </p:nvSpPr>
        <p:spPr>
          <a:xfrm>
            <a:off x="635976" y="1043725"/>
            <a:ext cx="7788000" cy="3695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Font typeface="Nunito Sans SemiBold"/>
              <a:buAutoNum type="arabicPeriod"/>
              <a:defRPr sz="1200"/>
            </a:lvl1pPr>
            <a:lvl2pPr indent="-304800" lvl="1" marL="914400" rtl="0">
              <a:spcBef>
                <a:spcPts val="1600"/>
              </a:spcBef>
              <a:spcAft>
                <a:spcPts val="0"/>
              </a:spcAft>
              <a:buSzPts val="1200"/>
              <a:buFont typeface="Roboto Condensed Light"/>
              <a:buAutoNum type="alphaLcPeriod"/>
              <a:defRPr/>
            </a:lvl2pPr>
            <a:lvl3pPr indent="-304800" lvl="2" marL="1371600" rtl="0">
              <a:spcBef>
                <a:spcPts val="1600"/>
              </a:spcBef>
              <a:spcAft>
                <a:spcPts val="0"/>
              </a:spcAft>
              <a:buSzPts val="1200"/>
              <a:buFont typeface="Roboto Condensed Light"/>
              <a:buAutoNum type="romanLcPeriod"/>
              <a:defRPr/>
            </a:lvl3pPr>
            <a:lvl4pPr indent="-304800" lvl="3" marL="1828800" rtl="0">
              <a:spcBef>
                <a:spcPts val="1600"/>
              </a:spcBef>
              <a:spcAft>
                <a:spcPts val="0"/>
              </a:spcAft>
              <a:buSzPts val="1200"/>
              <a:buFont typeface="Roboto Condensed Light"/>
              <a:buAutoNum type="arabicPeriod"/>
              <a:defRPr/>
            </a:lvl4pPr>
            <a:lvl5pPr indent="-304800" lvl="4" marL="2286000" rtl="0">
              <a:spcBef>
                <a:spcPts val="1600"/>
              </a:spcBef>
              <a:spcAft>
                <a:spcPts val="0"/>
              </a:spcAft>
              <a:buSzPts val="1200"/>
              <a:buFont typeface="Roboto Condensed Light"/>
              <a:buAutoNum type="alphaLcPeriod"/>
              <a:defRPr/>
            </a:lvl5pPr>
            <a:lvl6pPr indent="-304800" lvl="5" marL="2743200" rtl="0">
              <a:spcBef>
                <a:spcPts val="1600"/>
              </a:spcBef>
              <a:spcAft>
                <a:spcPts val="0"/>
              </a:spcAft>
              <a:buSzPts val="1200"/>
              <a:buFont typeface="Roboto Condensed Light"/>
              <a:buAutoNum type="romanLcPeriod"/>
              <a:defRPr/>
            </a:lvl6pPr>
            <a:lvl7pPr indent="-304800" lvl="6" marL="3200400" rtl="0">
              <a:spcBef>
                <a:spcPts val="1600"/>
              </a:spcBef>
              <a:spcAft>
                <a:spcPts val="0"/>
              </a:spcAft>
              <a:buSzPts val="1200"/>
              <a:buFont typeface="Roboto Condensed Light"/>
              <a:buAutoNum type="arabicPeriod"/>
              <a:defRPr/>
            </a:lvl7pPr>
            <a:lvl8pPr indent="-304800" lvl="7" marL="3657600" rtl="0">
              <a:spcBef>
                <a:spcPts val="1600"/>
              </a:spcBef>
              <a:spcAft>
                <a:spcPts val="0"/>
              </a:spcAft>
              <a:buSzPts val="1200"/>
              <a:buFont typeface="Roboto Condensed Light"/>
              <a:buAutoNum type="alphaLcPeriod"/>
              <a:defRPr/>
            </a:lvl8pPr>
            <a:lvl9pPr indent="-304800" lvl="8" marL="4114800" rtl="0">
              <a:spcBef>
                <a:spcPts val="1600"/>
              </a:spcBef>
              <a:spcAft>
                <a:spcPts val="1600"/>
              </a:spcAft>
              <a:buSzPts val="1200"/>
              <a:buFont typeface="Roboto Condensed Light"/>
              <a:buAutoNum type="romanLcPeriod"/>
              <a:defRPr/>
            </a:lvl9pPr>
          </a:lstStyle>
          <a:p/>
        </p:txBody>
      </p:sp>
      <p:sp>
        <p:nvSpPr>
          <p:cNvPr id="142" name="Google Shape;14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5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22"/>
          <p:cNvSpPr txBox="1"/>
          <p:nvPr>
            <p:ph type="title"/>
          </p:nvPr>
        </p:nvSpPr>
        <p:spPr>
          <a:xfrm>
            <a:off x="622279" y="392748"/>
            <a:ext cx="43551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lt1"/>
                </a:solidFill>
              </a:defRPr>
            </a:lvl1pPr>
            <a:lvl2pPr lvl="1" rtl="0">
              <a:spcBef>
                <a:spcPts val="0"/>
              </a:spcBef>
              <a:spcAft>
                <a:spcPts val="0"/>
              </a:spcAft>
              <a:buNone/>
              <a:defRPr sz="3000">
                <a:solidFill>
                  <a:schemeClr val="lt1"/>
                </a:solidFill>
              </a:defRPr>
            </a:lvl2pPr>
            <a:lvl3pPr lvl="2" rtl="0">
              <a:spcBef>
                <a:spcPts val="0"/>
              </a:spcBef>
              <a:spcAft>
                <a:spcPts val="0"/>
              </a:spcAft>
              <a:buNone/>
              <a:defRPr sz="3000">
                <a:solidFill>
                  <a:schemeClr val="lt1"/>
                </a:solidFill>
              </a:defRPr>
            </a:lvl3pPr>
            <a:lvl4pPr lvl="3" rtl="0">
              <a:spcBef>
                <a:spcPts val="0"/>
              </a:spcBef>
              <a:spcAft>
                <a:spcPts val="0"/>
              </a:spcAft>
              <a:buNone/>
              <a:defRPr sz="3000">
                <a:solidFill>
                  <a:schemeClr val="lt1"/>
                </a:solidFill>
              </a:defRPr>
            </a:lvl4pPr>
            <a:lvl5pPr lvl="4" rtl="0">
              <a:spcBef>
                <a:spcPts val="0"/>
              </a:spcBef>
              <a:spcAft>
                <a:spcPts val="0"/>
              </a:spcAft>
              <a:buNone/>
              <a:defRPr sz="3000">
                <a:solidFill>
                  <a:schemeClr val="lt1"/>
                </a:solidFill>
              </a:defRPr>
            </a:lvl5pPr>
            <a:lvl6pPr lvl="5" rtl="0">
              <a:spcBef>
                <a:spcPts val="0"/>
              </a:spcBef>
              <a:spcAft>
                <a:spcPts val="0"/>
              </a:spcAft>
              <a:buNone/>
              <a:defRPr sz="3000">
                <a:solidFill>
                  <a:schemeClr val="lt1"/>
                </a:solidFill>
              </a:defRPr>
            </a:lvl6pPr>
            <a:lvl7pPr lvl="6" rtl="0">
              <a:spcBef>
                <a:spcPts val="0"/>
              </a:spcBef>
              <a:spcAft>
                <a:spcPts val="0"/>
              </a:spcAft>
              <a:buNone/>
              <a:defRPr sz="3000">
                <a:solidFill>
                  <a:schemeClr val="lt1"/>
                </a:solidFill>
              </a:defRPr>
            </a:lvl7pPr>
            <a:lvl8pPr lvl="7" rtl="0">
              <a:spcBef>
                <a:spcPts val="0"/>
              </a:spcBef>
              <a:spcAft>
                <a:spcPts val="0"/>
              </a:spcAft>
              <a:buNone/>
              <a:defRPr sz="3000">
                <a:solidFill>
                  <a:schemeClr val="lt1"/>
                </a:solidFill>
              </a:defRPr>
            </a:lvl8pPr>
            <a:lvl9pPr lvl="8" rtl="0">
              <a:spcBef>
                <a:spcPts val="0"/>
              </a:spcBef>
              <a:spcAft>
                <a:spcPts val="0"/>
              </a:spcAft>
              <a:buNone/>
              <a:defRPr sz="3000">
                <a:solidFill>
                  <a:schemeClr val="lt1"/>
                </a:solidFill>
              </a:defRPr>
            </a:lvl9pPr>
          </a:lstStyle>
          <a:p/>
        </p:txBody>
      </p:sp>
      <p:sp>
        <p:nvSpPr>
          <p:cNvPr id="145" name="Google Shape;145;p22"/>
          <p:cNvSpPr txBox="1"/>
          <p:nvPr>
            <p:ph idx="1" type="body"/>
          </p:nvPr>
        </p:nvSpPr>
        <p:spPr>
          <a:xfrm>
            <a:off x="604325" y="1268806"/>
            <a:ext cx="3196800" cy="3695100"/>
          </a:xfrm>
          <a:prstGeom prst="rect">
            <a:avLst/>
          </a:prstGeom>
        </p:spPr>
        <p:txBody>
          <a:bodyPr anchorCtr="0" anchor="t" bIns="91425" lIns="91425" spcFirstLastPara="1" rIns="91425" wrap="square" tIns="91425">
            <a:noAutofit/>
          </a:bodyPr>
          <a:lstStyle>
            <a:lvl1pPr indent="-279400" lvl="0" marL="457200" rtl="0">
              <a:lnSpc>
                <a:spcPct val="100000"/>
              </a:lnSpc>
              <a:spcBef>
                <a:spcPts val="300"/>
              </a:spcBef>
              <a:spcAft>
                <a:spcPts val="0"/>
              </a:spcAft>
              <a:buSzPts val="800"/>
              <a:buFont typeface="Nunito Light"/>
              <a:buChar char="●"/>
              <a:defRPr sz="1200"/>
            </a:lvl1pPr>
            <a:lvl2pPr indent="-304800" lvl="1" marL="914400" rtl="0">
              <a:spcBef>
                <a:spcPts val="0"/>
              </a:spcBef>
              <a:spcAft>
                <a:spcPts val="0"/>
              </a:spcAft>
              <a:buSzPts val="1200"/>
              <a:buFont typeface="Nunito Light"/>
              <a:buChar char="○"/>
              <a:defRPr/>
            </a:lvl2pPr>
            <a:lvl3pPr indent="-304800" lvl="2" marL="1371600" rtl="0">
              <a:spcBef>
                <a:spcPts val="1600"/>
              </a:spcBef>
              <a:spcAft>
                <a:spcPts val="0"/>
              </a:spcAft>
              <a:buSzPts val="1200"/>
              <a:buFont typeface="Nunito Light"/>
              <a:buChar char="■"/>
              <a:defRPr/>
            </a:lvl3pPr>
            <a:lvl4pPr indent="-304800" lvl="3" marL="1828800" rtl="0">
              <a:spcBef>
                <a:spcPts val="1600"/>
              </a:spcBef>
              <a:spcAft>
                <a:spcPts val="0"/>
              </a:spcAft>
              <a:buSzPts val="12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04800" lvl="6" marL="3200400" rtl="0">
              <a:spcBef>
                <a:spcPts val="1600"/>
              </a:spcBef>
              <a:spcAft>
                <a:spcPts val="0"/>
              </a:spcAft>
              <a:buSzPts val="1200"/>
              <a:buFont typeface="Nunito Light"/>
              <a:buChar char="●"/>
              <a:defRPr/>
            </a:lvl7pPr>
            <a:lvl8pPr indent="-304800" lvl="7" marL="3657600" rtl="0">
              <a:spcBef>
                <a:spcPts val="1600"/>
              </a:spcBef>
              <a:spcAft>
                <a:spcPts val="0"/>
              </a:spcAft>
              <a:buSzPts val="12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46" name="Google Shape;146;p22"/>
          <p:cNvSpPr txBox="1"/>
          <p:nvPr>
            <p:ph idx="2" type="body"/>
          </p:nvPr>
        </p:nvSpPr>
        <p:spPr>
          <a:xfrm>
            <a:off x="4626925" y="588981"/>
            <a:ext cx="3346800" cy="36951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SzPts val="800"/>
              <a:buFont typeface="Nunito Light"/>
              <a:buChar char="●"/>
              <a:defRPr sz="1200"/>
            </a:lvl1pPr>
            <a:lvl2pPr indent="-304800" lvl="1" marL="914400" rtl="0">
              <a:spcBef>
                <a:spcPts val="1600"/>
              </a:spcBef>
              <a:spcAft>
                <a:spcPts val="0"/>
              </a:spcAft>
              <a:buSzPts val="1200"/>
              <a:buFont typeface="Nunito Light"/>
              <a:buChar char="○"/>
              <a:defRPr/>
            </a:lvl2pPr>
            <a:lvl3pPr indent="-304800" lvl="2" marL="1371600" rtl="0">
              <a:spcBef>
                <a:spcPts val="1600"/>
              </a:spcBef>
              <a:spcAft>
                <a:spcPts val="0"/>
              </a:spcAft>
              <a:buSzPts val="1200"/>
              <a:buFont typeface="Nunito Light"/>
              <a:buChar char="■"/>
              <a:defRPr/>
            </a:lvl3pPr>
            <a:lvl4pPr indent="-304800" lvl="3" marL="1828800" rtl="0">
              <a:spcBef>
                <a:spcPts val="1600"/>
              </a:spcBef>
              <a:spcAft>
                <a:spcPts val="0"/>
              </a:spcAft>
              <a:buSzPts val="12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04800" lvl="6" marL="3200400" rtl="0">
              <a:spcBef>
                <a:spcPts val="1600"/>
              </a:spcBef>
              <a:spcAft>
                <a:spcPts val="0"/>
              </a:spcAft>
              <a:buSzPts val="1200"/>
              <a:buFont typeface="Nunito Light"/>
              <a:buChar char="●"/>
              <a:defRPr/>
            </a:lvl7pPr>
            <a:lvl8pPr indent="-304800" lvl="7" marL="3657600" rtl="0">
              <a:spcBef>
                <a:spcPts val="1600"/>
              </a:spcBef>
              <a:spcAft>
                <a:spcPts val="0"/>
              </a:spcAft>
              <a:buSzPts val="12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47" name="Google Shape;14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23"/>
          <p:cNvSpPr txBox="1"/>
          <p:nvPr>
            <p:ph type="title"/>
          </p:nvPr>
        </p:nvSpPr>
        <p:spPr>
          <a:xfrm>
            <a:off x="615268" y="393300"/>
            <a:ext cx="2253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 name="Google Shape;15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type="title"/>
          </p:nvPr>
        </p:nvSpPr>
        <p:spPr>
          <a:xfrm>
            <a:off x="615277" y="393300"/>
            <a:ext cx="279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25"/>
          <p:cNvSpPr txBox="1"/>
          <p:nvPr>
            <p:ph type="title"/>
          </p:nvPr>
        </p:nvSpPr>
        <p:spPr>
          <a:xfrm>
            <a:off x="615278" y="393300"/>
            <a:ext cx="3303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 name="Google Shape;15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type="ctrTitle"/>
          </p:nvPr>
        </p:nvSpPr>
        <p:spPr>
          <a:xfrm>
            <a:off x="5424000" y="805850"/>
            <a:ext cx="1804500" cy="91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0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0" name="Google Shape;20;p4"/>
          <p:cNvSpPr txBox="1"/>
          <p:nvPr>
            <p:ph idx="1" type="subTitle"/>
          </p:nvPr>
        </p:nvSpPr>
        <p:spPr>
          <a:xfrm>
            <a:off x="5164800" y="2336943"/>
            <a:ext cx="2322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t" bIns="91425" lIns="114300"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type="title"/>
          </p:nvPr>
        </p:nvSpPr>
        <p:spPr>
          <a:xfrm>
            <a:off x="635521" y="393300"/>
            <a:ext cx="40311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2" type="ctrTitle"/>
          </p:nvPr>
        </p:nvSpPr>
        <p:spPr>
          <a:xfrm>
            <a:off x="2705628" y="2085875"/>
            <a:ext cx="1379400" cy="319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 name="Google Shape;25;p5"/>
          <p:cNvSpPr txBox="1"/>
          <p:nvPr>
            <p:ph idx="1" type="subTitle"/>
          </p:nvPr>
        </p:nvSpPr>
        <p:spPr>
          <a:xfrm>
            <a:off x="1286928" y="1339418"/>
            <a:ext cx="2798100" cy="98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accent1"/>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26" name="Google Shape;26;p5"/>
          <p:cNvSpPr txBox="1"/>
          <p:nvPr>
            <p:ph idx="3" type="ctrTitle"/>
          </p:nvPr>
        </p:nvSpPr>
        <p:spPr>
          <a:xfrm>
            <a:off x="5068844" y="2622027"/>
            <a:ext cx="1379400" cy="319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 name="Google Shape;27;p5"/>
          <p:cNvSpPr txBox="1"/>
          <p:nvPr>
            <p:ph idx="4" type="subTitle"/>
          </p:nvPr>
        </p:nvSpPr>
        <p:spPr>
          <a:xfrm>
            <a:off x="5068844" y="2971463"/>
            <a:ext cx="27981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400">
                <a:solidFill>
                  <a:schemeClr val="accent1"/>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28" name="Google Shape;2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615268" y="393300"/>
            <a:ext cx="22539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7"/>
          <p:cNvSpPr txBox="1"/>
          <p:nvPr>
            <p:ph type="ctrTitle"/>
          </p:nvPr>
        </p:nvSpPr>
        <p:spPr>
          <a:xfrm>
            <a:off x="915800" y="503467"/>
            <a:ext cx="2489100" cy="128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2800"/>
              <a:buNone/>
              <a:defRPr sz="3000">
                <a:solidFill>
                  <a:schemeClr val="lt1"/>
                </a:solidFill>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34" name="Google Shape;34;p7"/>
          <p:cNvSpPr txBox="1"/>
          <p:nvPr>
            <p:ph idx="1" type="subTitle"/>
          </p:nvPr>
        </p:nvSpPr>
        <p:spPr>
          <a:xfrm>
            <a:off x="915650" y="2324539"/>
            <a:ext cx="24894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800"/>
              <a:buNone/>
              <a:defRPr sz="1600">
                <a:solidFill>
                  <a:schemeClr val="accent1"/>
                </a:solidFill>
              </a:defRPr>
            </a:lvl1pPr>
            <a:lvl2pPr lvl="1" rtl="0" algn="r">
              <a:lnSpc>
                <a:spcPct val="100000"/>
              </a:lnSpc>
              <a:spcBef>
                <a:spcPts val="0"/>
              </a:spcBef>
              <a:spcAft>
                <a:spcPts val="0"/>
              </a:spcAft>
              <a:buClr>
                <a:srgbClr val="000000"/>
              </a:buClr>
              <a:buSzPts val="1400"/>
              <a:buNone/>
              <a:defRPr>
                <a:solidFill>
                  <a:srgbClr val="000000"/>
                </a:solidFill>
              </a:defRPr>
            </a:lvl2pPr>
            <a:lvl3pPr lvl="2" rtl="0" algn="r">
              <a:lnSpc>
                <a:spcPct val="100000"/>
              </a:lnSpc>
              <a:spcBef>
                <a:spcPts val="0"/>
              </a:spcBef>
              <a:spcAft>
                <a:spcPts val="0"/>
              </a:spcAft>
              <a:buClr>
                <a:srgbClr val="000000"/>
              </a:buClr>
              <a:buSzPts val="1400"/>
              <a:buNone/>
              <a:defRPr>
                <a:solidFill>
                  <a:srgbClr val="000000"/>
                </a:solidFill>
              </a:defRPr>
            </a:lvl3pPr>
            <a:lvl4pPr lvl="3" rtl="0" algn="r">
              <a:lnSpc>
                <a:spcPct val="100000"/>
              </a:lnSpc>
              <a:spcBef>
                <a:spcPts val="0"/>
              </a:spcBef>
              <a:spcAft>
                <a:spcPts val="0"/>
              </a:spcAft>
              <a:buClr>
                <a:srgbClr val="000000"/>
              </a:buClr>
              <a:buSzPts val="1400"/>
              <a:buNone/>
              <a:defRPr>
                <a:solidFill>
                  <a:srgbClr val="000000"/>
                </a:solidFill>
              </a:defRPr>
            </a:lvl4pPr>
            <a:lvl5pPr lvl="4" rtl="0" algn="r">
              <a:lnSpc>
                <a:spcPct val="100000"/>
              </a:lnSpc>
              <a:spcBef>
                <a:spcPts val="0"/>
              </a:spcBef>
              <a:spcAft>
                <a:spcPts val="0"/>
              </a:spcAft>
              <a:buClr>
                <a:srgbClr val="000000"/>
              </a:buClr>
              <a:buSzPts val="1400"/>
              <a:buNone/>
              <a:defRPr>
                <a:solidFill>
                  <a:srgbClr val="000000"/>
                </a:solidFill>
              </a:defRPr>
            </a:lvl5pPr>
            <a:lvl6pPr lvl="5" rtl="0" algn="r">
              <a:lnSpc>
                <a:spcPct val="100000"/>
              </a:lnSpc>
              <a:spcBef>
                <a:spcPts val="0"/>
              </a:spcBef>
              <a:spcAft>
                <a:spcPts val="0"/>
              </a:spcAft>
              <a:buClr>
                <a:srgbClr val="000000"/>
              </a:buClr>
              <a:buSzPts val="1400"/>
              <a:buNone/>
              <a:defRPr>
                <a:solidFill>
                  <a:srgbClr val="000000"/>
                </a:solidFill>
              </a:defRPr>
            </a:lvl6pPr>
            <a:lvl7pPr lvl="6" rtl="0" algn="r">
              <a:lnSpc>
                <a:spcPct val="100000"/>
              </a:lnSpc>
              <a:spcBef>
                <a:spcPts val="0"/>
              </a:spcBef>
              <a:spcAft>
                <a:spcPts val="0"/>
              </a:spcAft>
              <a:buClr>
                <a:srgbClr val="000000"/>
              </a:buClr>
              <a:buSzPts val="1400"/>
              <a:buNone/>
              <a:defRPr>
                <a:solidFill>
                  <a:srgbClr val="000000"/>
                </a:solidFill>
              </a:defRPr>
            </a:lvl7pPr>
            <a:lvl8pPr lvl="7" rtl="0" algn="r">
              <a:lnSpc>
                <a:spcPct val="100000"/>
              </a:lnSpc>
              <a:spcBef>
                <a:spcPts val="0"/>
              </a:spcBef>
              <a:spcAft>
                <a:spcPts val="0"/>
              </a:spcAft>
              <a:buClr>
                <a:srgbClr val="000000"/>
              </a:buClr>
              <a:buSzPts val="1400"/>
              <a:buNone/>
              <a:defRPr>
                <a:solidFill>
                  <a:srgbClr val="000000"/>
                </a:solidFill>
              </a:defRPr>
            </a:lvl8pPr>
            <a:lvl9pPr lvl="8" rtl="0" algn="r">
              <a:lnSpc>
                <a:spcPct val="100000"/>
              </a:lnSpc>
              <a:spcBef>
                <a:spcPts val="0"/>
              </a:spcBef>
              <a:spcAft>
                <a:spcPts val="0"/>
              </a:spcAft>
              <a:buClr>
                <a:srgbClr val="000000"/>
              </a:buClr>
              <a:buSzPts val="1400"/>
              <a:buNone/>
              <a:defRPr>
                <a:solidFill>
                  <a:srgbClr val="000000"/>
                </a:solidFill>
              </a:defRPr>
            </a:lvl9pPr>
          </a:lstStyle>
          <a:p/>
        </p:txBody>
      </p:sp>
      <p:sp>
        <p:nvSpPr>
          <p:cNvPr id="35" name="Google Shape;3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926800" y="450150"/>
            <a:ext cx="3473100" cy="409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200"/>
              <a:buNone/>
              <a:defRPr sz="42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sz="21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3" name="Google Shape;4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0"/>
          <p:cNvSpPr txBox="1"/>
          <p:nvPr>
            <p:ph idx="1" type="body"/>
          </p:nvPr>
        </p:nvSpPr>
        <p:spPr>
          <a:xfrm>
            <a:off x="2940900" y="3795275"/>
            <a:ext cx="3262200" cy="2004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1400">
                <a:solidFill>
                  <a:schemeClr val="accent1"/>
                </a:solidFill>
              </a:defRPr>
            </a:lvl1pPr>
          </a:lstStyle>
          <a:p/>
        </p:txBody>
      </p:sp>
      <p:sp>
        <p:nvSpPr>
          <p:cNvPr id="46" name="Google Shape;46;p10"/>
          <p:cNvSpPr txBox="1"/>
          <p:nvPr>
            <p:ph type="ctrTitle"/>
          </p:nvPr>
        </p:nvSpPr>
        <p:spPr>
          <a:xfrm>
            <a:off x="624257" y="392332"/>
            <a:ext cx="37299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3000">
                <a:solidFill>
                  <a:schemeClr val="lt1"/>
                </a:solidFill>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47" name="Google Shape;4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Nunito Sans"/>
                <a:ea typeface="Nunito Sans"/>
                <a:cs typeface="Nunito Sans"/>
                <a:sym typeface="Nunito Sans"/>
              </a:defRPr>
            </a:lvl1pPr>
            <a:lvl2pPr lvl="1">
              <a:buNone/>
              <a:defRPr>
                <a:solidFill>
                  <a:schemeClr val="lt1"/>
                </a:solidFill>
                <a:latin typeface="Nunito Sans"/>
                <a:ea typeface="Nunito Sans"/>
                <a:cs typeface="Nunito Sans"/>
                <a:sym typeface="Nunito Sans"/>
              </a:defRPr>
            </a:lvl2pPr>
            <a:lvl3pPr lvl="2">
              <a:buNone/>
              <a:defRPr>
                <a:solidFill>
                  <a:schemeClr val="lt1"/>
                </a:solidFill>
                <a:latin typeface="Nunito Sans"/>
                <a:ea typeface="Nunito Sans"/>
                <a:cs typeface="Nunito Sans"/>
                <a:sym typeface="Nunito Sans"/>
              </a:defRPr>
            </a:lvl3pPr>
            <a:lvl4pPr lvl="3">
              <a:buNone/>
              <a:defRPr>
                <a:solidFill>
                  <a:schemeClr val="lt1"/>
                </a:solidFill>
                <a:latin typeface="Nunito Sans"/>
                <a:ea typeface="Nunito Sans"/>
                <a:cs typeface="Nunito Sans"/>
                <a:sym typeface="Nunito Sans"/>
              </a:defRPr>
            </a:lvl4pPr>
            <a:lvl5pPr lvl="4">
              <a:buNone/>
              <a:defRPr>
                <a:solidFill>
                  <a:schemeClr val="lt1"/>
                </a:solidFill>
                <a:latin typeface="Nunito Sans"/>
                <a:ea typeface="Nunito Sans"/>
                <a:cs typeface="Nunito Sans"/>
                <a:sym typeface="Nunito Sans"/>
              </a:defRPr>
            </a:lvl5pPr>
            <a:lvl6pPr lvl="5">
              <a:buNone/>
              <a:defRPr>
                <a:solidFill>
                  <a:schemeClr val="lt1"/>
                </a:solidFill>
                <a:latin typeface="Nunito Sans"/>
                <a:ea typeface="Nunito Sans"/>
                <a:cs typeface="Nunito Sans"/>
                <a:sym typeface="Nunito Sans"/>
              </a:defRPr>
            </a:lvl6pPr>
            <a:lvl7pPr lvl="6">
              <a:buNone/>
              <a:defRPr>
                <a:solidFill>
                  <a:schemeClr val="lt1"/>
                </a:solidFill>
                <a:latin typeface="Nunito Sans"/>
                <a:ea typeface="Nunito Sans"/>
                <a:cs typeface="Nunito Sans"/>
                <a:sym typeface="Nunito Sans"/>
              </a:defRPr>
            </a:lvl7pPr>
            <a:lvl8pPr lvl="7">
              <a:buNone/>
              <a:defRPr>
                <a:solidFill>
                  <a:schemeClr val="lt1"/>
                </a:solidFill>
                <a:latin typeface="Nunito Sans"/>
                <a:ea typeface="Nunito Sans"/>
                <a:cs typeface="Nunito Sans"/>
                <a:sym typeface="Nunito Sans"/>
              </a:defRPr>
            </a:lvl8pPr>
            <a:lvl9pPr lvl="8">
              <a:buNone/>
              <a:defRPr>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Big Shoulders Display"/>
              <a:buNone/>
              <a:defRPr b="1" sz="2800">
                <a:solidFill>
                  <a:schemeClr val="dk1"/>
                </a:solidFill>
                <a:latin typeface="Big Shoulders Display"/>
                <a:ea typeface="Big Shoulders Display"/>
                <a:cs typeface="Big Shoulders Display"/>
                <a:sym typeface="Big Shoulders Display"/>
              </a:defRPr>
            </a:lvl1pPr>
            <a:lvl2pPr lvl="1">
              <a:spcBef>
                <a:spcPts val="0"/>
              </a:spcBef>
              <a:spcAft>
                <a:spcPts val="0"/>
              </a:spcAft>
              <a:buClr>
                <a:schemeClr val="dk1"/>
              </a:buClr>
              <a:buSzPts val="2800"/>
              <a:buFont typeface="Big Shoulders Display"/>
              <a:buNone/>
              <a:defRPr b="1" sz="2800">
                <a:solidFill>
                  <a:schemeClr val="dk1"/>
                </a:solidFill>
                <a:latin typeface="Big Shoulders Display"/>
                <a:ea typeface="Big Shoulders Display"/>
                <a:cs typeface="Big Shoulders Display"/>
                <a:sym typeface="Big Shoulders Display"/>
              </a:defRPr>
            </a:lvl2pPr>
            <a:lvl3pPr lvl="2">
              <a:spcBef>
                <a:spcPts val="0"/>
              </a:spcBef>
              <a:spcAft>
                <a:spcPts val="0"/>
              </a:spcAft>
              <a:buClr>
                <a:schemeClr val="dk1"/>
              </a:buClr>
              <a:buSzPts val="2800"/>
              <a:buFont typeface="Big Shoulders Display"/>
              <a:buNone/>
              <a:defRPr b="1" sz="2800">
                <a:solidFill>
                  <a:schemeClr val="dk1"/>
                </a:solidFill>
                <a:latin typeface="Big Shoulders Display"/>
                <a:ea typeface="Big Shoulders Display"/>
                <a:cs typeface="Big Shoulders Display"/>
                <a:sym typeface="Big Shoulders Display"/>
              </a:defRPr>
            </a:lvl3pPr>
            <a:lvl4pPr lvl="3">
              <a:spcBef>
                <a:spcPts val="0"/>
              </a:spcBef>
              <a:spcAft>
                <a:spcPts val="0"/>
              </a:spcAft>
              <a:buClr>
                <a:schemeClr val="dk1"/>
              </a:buClr>
              <a:buSzPts val="2800"/>
              <a:buFont typeface="Big Shoulders Display"/>
              <a:buNone/>
              <a:defRPr b="1" sz="2800">
                <a:solidFill>
                  <a:schemeClr val="dk1"/>
                </a:solidFill>
                <a:latin typeface="Big Shoulders Display"/>
                <a:ea typeface="Big Shoulders Display"/>
                <a:cs typeface="Big Shoulders Display"/>
                <a:sym typeface="Big Shoulders Display"/>
              </a:defRPr>
            </a:lvl4pPr>
            <a:lvl5pPr lvl="4">
              <a:spcBef>
                <a:spcPts val="0"/>
              </a:spcBef>
              <a:spcAft>
                <a:spcPts val="0"/>
              </a:spcAft>
              <a:buClr>
                <a:schemeClr val="dk1"/>
              </a:buClr>
              <a:buSzPts val="2800"/>
              <a:buFont typeface="Big Shoulders Display"/>
              <a:buNone/>
              <a:defRPr b="1" sz="2800">
                <a:solidFill>
                  <a:schemeClr val="dk1"/>
                </a:solidFill>
                <a:latin typeface="Big Shoulders Display"/>
                <a:ea typeface="Big Shoulders Display"/>
                <a:cs typeface="Big Shoulders Display"/>
                <a:sym typeface="Big Shoulders Display"/>
              </a:defRPr>
            </a:lvl5pPr>
            <a:lvl6pPr lvl="5">
              <a:spcBef>
                <a:spcPts val="0"/>
              </a:spcBef>
              <a:spcAft>
                <a:spcPts val="0"/>
              </a:spcAft>
              <a:buClr>
                <a:schemeClr val="dk1"/>
              </a:buClr>
              <a:buSzPts val="2800"/>
              <a:buFont typeface="Big Shoulders Display"/>
              <a:buNone/>
              <a:defRPr b="1" sz="2800">
                <a:solidFill>
                  <a:schemeClr val="dk1"/>
                </a:solidFill>
                <a:latin typeface="Big Shoulders Display"/>
                <a:ea typeface="Big Shoulders Display"/>
                <a:cs typeface="Big Shoulders Display"/>
                <a:sym typeface="Big Shoulders Display"/>
              </a:defRPr>
            </a:lvl6pPr>
            <a:lvl7pPr lvl="6">
              <a:spcBef>
                <a:spcPts val="0"/>
              </a:spcBef>
              <a:spcAft>
                <a:spcPts val="0"/>
              </a:spcAft>
              <a:buClr>
                <a:schemeClr val="dk1"/>
              </a:buClr>
              <a:buSzPts val="2800"/>
              <a:buFont typeface="Big Shoulders Display"/>
              <a:buNone/>
              <a:defRPr b="1" sz="2800">
                <a:solidFill>
                  <a:schemeClr val="dk1"/>
                </a:solidFill>
                <a:latin typeface="Big Shoulders Display"/>
                <a:ea typeface="Big Shoulders Display"/>
                <a:cs typeface="Big Shoulders Display"/>
                <a:sym typeface="Big Shoulders Display"/>
              </a:defRPr>
            </a:lvl7pPr>
            <a:lvl8pPr lvl="7">
              <a:spcBef>
                <a:spcPts val="0"/>
              </a:spcBef>
              <a:spcAft>
                <a:spcPts val="0"/>
              </a:spcAft>
              <a:buClr>
                <a:schemeClr val="dk1"/>
              </a:buClr>
              <a:buSzPts val="2800"/>
              <a:buFont typeface="Big Shoulders Display"/>
              <a:buNone/>
              <a:defRPr b="1" sz="2800">
                <a:solidFill>
                  <a:schemeClr val="dk1"/>
                </a:solidFill>
                <a:latin typeface="Big Shoulders Display"/>
                <a:ea typeface="Big Shoulders Display"/>
                <a:cs typeface="Big Shoulders Display"/>
                <a:sym typeface="Big Shoulders Display"/>
              </a:defRPr>
            </a:lvl8pPr>
            <a:lvl9pPr lvl="8">
              <a:spcBef>
                <a:spcPts val="0"/>
              </a:spcBef>
              <a:spcAft>
                <a:spcPts val="0"/>
              </a:spcAft>
              <a:buClr>
                <a:schemeClr val="dk1"/>
              </a:buClr>
              <a:buSzPts val="2800"/>
              <a:buFont typeface="Big Shoulders Display"/>
              <a:buNone/>
              <a:defRPr b="1" sz="2800">
                <a:solidFill>
                  <a:schemeClr val="dk1"/>
                </a:solidFill>
                <a:latin typeface="Big Shoulders Display"/>
                <a:ea typeface="Big Shoulders Display"/>
                <a:cs typeface="Big Shoulders Display"/>
                <a:sym typeface="Big Shoulders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Nunito Sans Light"/>
              <a:buChar char="●"/>
              <a:defRPr sz="1800">
                <a:solidFill>
                  <a:schemeClr val="dk1"/>
                </a:solidFill>
                <a:latin typeface="Nunito Sans Light"/>
                <a:ea typeface="Nunito Sans Light"/>
                <a:cs typeface="Nunito Sans Light"/>
                <a:sym typeface="Nunito Sans Light"/>
              </a:defRPr>
            </a:lvl1pPr>
            <a:lvl2pPr indent="-317500" lvl="1" marL="9144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2pPr>
            <a:lvl3pPr indent="-317500" lvl="2" marL="13716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3pPr>
            <a:lvl4pPr indent="-317500" lvl="3" marL="18288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4pPr>
            <a:lvl5pPr indent="-317500" lvl="4" marL="22860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5pPr>
            <a:lvl6pPr indent="-317500" lvl="5" marL="27432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6pPr>
            <a:lvl7pPr indent="-317500" lvl="6" marL="32004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7pPr>
            <a:lvl8pPr indent="-317500" lvl="7" marL="36576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8pPr>
            <a:lvl9pPr indent="-317500" lvl="8" marL="4114800">
              <a:lnSpc>
                <a:spcPct val="115000"/>
              </a:lnSpc>
              <a:spcBef>
                <a:spcPts val="1600"/>
              </a:spcBef>
              <a:spcAft>
                <a:spcPts val="160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Nunito Sans Light"/>
                <a:ea typeface="Nunito Sans Light"/>
                <a:cs typeface="Nunito Sans Light"/>
                <a:sym typeface="Nunito Sans Light"/>
              </a:defRPr>
            </a:lvl1pPr>
            <a:lvl2pPr lvl="1" algn="r">
              <a:buNone/>
              <a:defRPr sz="1300">
                <a:solidFill>
                  <a:schemeClr val="lt1"/>
                </a:solidFill>
                <a:latin typeface="Nunito Sans Light"/>
                <a:ea typeface="Nunito Sans Light"/>
                <a:cs typeface="Nunito Sans Light"/>
                <a:sym typeface="Nunito Sans Light"/>
              </a:defRPr>
            </a:lvl2pPr>
            <a:lvl3pPr lvl="2" algn="r">
              <a:buNone/>
              <a:defRPr sz="1300">
                <a:solidFill>
                  <a:schemeClr val="lt1"/>
                </a:solidFill>
                <a:latin typeface="Nunito Sans Light"/>
                <a:ea typeface="Nunito Sans Light"/>
                <a:cs typeface="Nunito Sans Light"/>
                <a:sym typeface="Nunito Sans Light"/>
              </a:defRPr>
            </a:lvl3pPr>
            <a:lvl4pPr lvl="3" algn="r">
              <a:buNone/>
              <a:defRPr sz="1300">
                <a:solidFill>
                  <a:schemeClr val="lt1"/>
                </a:solidFill>
                <a:latin typeface="Nunito Sans Light"/>
                <a:ea typeface="Nunito Sans Light"/>
                <a:cs typeface="Nunito Sans Light"/>
                <a:sym typeface="Nunito Sans Light"/>
              </a:defRPr>
            </a:lvl4pPr>
            <a:lvl5pPr lvl="4" algn="r">
              <a:buNone/>
              <a:defRPr sz="1300">
                <a:solidFill>
                  <a:schemeClr val="lt1"/>
                </a:solidFill>
                <a:latin typeface="Nunito Sans Light"/>
                <a:ea typeface="Nunito Sans Light"/>
                <a:cs typeface="Nunito Sans Light"/>
                <a:sym typeface="Nunito Sans Light"/>
              </a:defRPr>
            </a:lvl5pPr>
            <a:lvl6pPr lvl="5" algn="r">
              <a:buNone/>
              <a:defRPr sz="1300">
                <a:solidFill>
                  <a:schemeClr val="lt1"/>
                </a:solidFill>
                <a:latin typeface="Nunito Sans Light"/>
                <a:ea typeface="Nunito Sans Light"/>
                <a:cs typeface="Nunito Sans Light"/>
                <a:sym typeface="Nunito Sans Light"/>
              </a:defRPr>
            </a:lvl6pPr>
            <a:lvl7pPr lvl="6" algn="r">
              <a:buNone/>
              <a:defRPr sz="1300">
                <a:solidFill>
                  <a:schemeClr val="lt1"/>
                </a:solidFill>
                <a:latin typeface="Nunito Sans Light"/>
                <a:ea typeface="Nunito Sans Light"/>
                <a:cs typeface="Nunito Sans Light"/>
                <a:sym typeface="Nunito Sans Light"/>
              </a:defRPr>
            </a:lvl7pPr>
            <a:lvl8pPr lvl="7" algn="r">
              <a:buNone/>
              <a:defRPr sz="1300">
                <a:solidFill>
                  <a:schemeClr val="lt1"/>
                </a:solidFill>
                <a:latin typeface="Nunito Sans Light"/>
                <a:ea typeface="Nunito Sans Light"/>
                <a:cs typeface="Nunito Sans Light"/>
                <a:sym typeface="Nunito Sans Light"/>
              </a:defRPr>
            </a:lvl8pPr>
            <a:lvl9pPr lvl="8" algn="r">
              <a:buNone/>
              <a:defRPr sz="1300">
                <a:solidFill>
                  <a:schemeClr val="lt1"/>
                </a:solidFill>
                <a:latin typeface="Nunito Sans Light"/>
                <a:ea typeface="Nunito Sans Light"/>
                <a:cs typeface="Nunito Sans Light"/>
                <a:sym typeface="Nunito Sa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53.png"/><Relationship Id="rId5" Type="http://schemas.openxmlformats.org/officeDocument/2006/relationships/image" Target="../media/image48.png"/><Relationship Id="rId6"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62.png"/><Relationship Id="rId4"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58.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0.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6.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5.png"/><Relationship Id="rId6"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ctrTitle"/>
          </p:nvPr>
        </p:nvSpPr>
        <p:spPr>
          <a:xfrm flipH="1">
            <a:off x="1871850" y="914625"/>
            <a:ext cx="5400300" cy="12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SYRACUSE</a:t>
            </a:r>
            <a:endParaRPr/>
          </a:p>
        </p:txBody>
      </p:sp>
      <p:sp>
        <p:nvSpPr>
          <p:cNvPr id="164" name="Google Shape;164;p27"/>
          <p:cNvSpPr txBox="1"/>
          <p:nvPr>
            <p:ph idx="1" type="subTitle"/>
          </p:nvPr>
        </p:nvSpPr>
        <p:spPr>
          <a:xfrm flipH="1">
            <a:off x="2167950" y="497056"/>
            <a:ext cx="48081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Syracuse Football Targeted Advertisement</a:t>
            </a:r>
            <a:endParaRPr/>
          </a:p>
        </p:txBody>
      </p:sp>
      <p:grpSp>
        <p:nvGrpSpPr>
          <p:cNvPr id="165" name="Google Shape;165;p27"/>
          <p:cNvGrpSpPr/>
          <p:nvPr/>
        </p:nvGrpSpPr>
        <p:grpSpPr>
          <a:xfrm>
            <a:off x="2586537" y="1860883"/>
            <a:ext cx="3970926" cy="3506948"/>
            <a:chOff x="871500" y="3643775"/>
            <a:chExt cx="1327625" cy="1172500"/>
          </a:xfrm>
        </p:grpSpPr>
        <p:sp>
          <p:nvSpPr>
            <p:cNvPr id="166" name="Google Shape;166;p27"/>
            <p:cNvSpPr/>
            <p:nvPr/>
          </p:nvSpPr>
          <p:spPr>
            <a:xfrm>
              <a:off x="876525" y="3938975"/>
              <a:ext cx="1299275" cy="802175"/>
            </a:xfrm>
            <a:custGeom>
              <a:rect b="b" l="l" r="r" t="t"/>
              <a:pathLst>
                <a:path extrusionOk="0" h="32087" w="51971">
                  <a:moveTo>
                    <a:pt x="26160" y="1"/>
                  </a:moveTo>
                  <a:cubicBezTo>
                    <a:pt x="23857" y="1"/>
                    <a:pt x="21551" y="138"/>
                    <a:pt x="19250" y="395"/>
                  </a:cubicBezTo>
                  <a:cubicBezTo>
                    <a:pt x="14704" y="903"/>
                    <a:pt x="9824" y="1877"/>
                    <a:pt x="6349" y="5078"/>
                  </a:cubicBezTo>
                  <a:cubicBezTo>
                    <a:pt x="6037" y="5366"/>
                    <a:pt x="5740" y="5667"/>
                    <a:pt x="5458" y="5984"/>
                  </a:cubicBezTo>
                  <a:cubicBezTo>
                    <a:pt x="3641" y="8031"/>
                    <a:pt x="2510" y="10577"/>
                    <a:pt x="1511" y="13095"/>
                  </a:cubicBezTo>
                  <a:cubicBezTo>
                    <a:pt x="818" y="14838"/>
                    <a:pt x="168" y="16635"/>
                    <a:pt x="70" y="18508"/>
                  </a:cubicBezTo>
                  <a:cubicBezTo>
                    <a:pt x="1" y="19885"/>
                    <a:pt x="499" y="21046"/>
                    <a:pt x="642" y="22359"/>
                  </a:cubicBezTo>
                  <a:cubicBezTo>
                    <a:pt x="796" y="23795"/>
                    <a:pt x="619" y="25369"/>
                    <a:pt x="619" y="26819"/>
                  </a:cubicBezTo>
                  <a:lnTo>
                    <a:pt x="619" y="32087"/>
                  </a:lnTo>
                  <a:lnTo>
                    <a:pt x="51561" y="32087"/>
                  </a:lnTo>
                  <a:lnTo>
                    <a:pt x="51561" y="26819"/>
                  </a:lnTo>
                  <a:cubicBezTo>
                    <a:pt x="51561" y="23027"/>
                    <a:pt x="51971" y="19286"/>
                    <a:pt x="51109" y="15547"/>
                  </a:cubicBezTo>
                  <a:cubicBezTo>
                    <a:pt x="50034" y="10893"/>
                    <a:pt x="47904" y="5876"/>
                    <a:pt x="43605" y="3412"/>
                  </a:cubicBezTo>
                  <a:cubicBezTo>
                    <a:pt x="41384" y="2138"/>
                    <a:pt x="38873" y="1453"/>
                    <a:pt x="36359" y="962"/>
                  </a:cubicBezTo>
                  <a:cubicBezTo>
                    <a:pt x="32983" y="302"/>
                    <a:pt x="29575" y="1"/>
                    <a:pt x="26160"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1176975" y="4533175"/>
              <a:ext cx="703600" cy="207975"/>
            </a:xfrm>
            <a:custGeom>
              <a:rect b="b" l="l" r="r" t="t"/>
              <a:pathLst>
                <a:path extrusionOk="0" h="8319" w="28144">
                  <a:moveTo>
                    <a:pt x="1" y="0"/>
                  </a:moveTo>
                  <a:lnTo>
                    <a:pt x="1" y="8319"/>
                  </a:lnTo>
                  <a:lnTo>
                    <a:pt x="28144" y="8319"/>
                  </a:lnTo>
                  <a:lnTo>
                    <a:pt x="2814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p:nvPr/>
          </p:nvSpPr>
          <p:spPr>
            <a:xfrm>
              <a:off x="871500" y="4290350"/>
              <a:ext cx="341525" cy="233975"/>
            </a:xfrm>
            <a:custGeom>
              <a:rect b="b" l="l" r="r" t="t"/>
              <a:pathLst>
                <a:path extrusionOk="0" h="9359" w="13661">
                  <a:moveTo>
                    <a:pt x="6978" y="0"/>
                  </a:moveTo>
                  <a:cubicBezTo>
                    <a:pt x="5545" y="0"/>
                    <a:pt x="4084" y="308"/>
                    <a:pt x="2875" y="975"/>
                  </a:cubicBezTo>
                  <a:cubicBezTo>
                    <a:pt x="1577" y="1691"/>
                    <a:pt x="568" y="2820"/>
                    <a:pt x="185" y="4433"/>
                  </a:cubicBezTo>
                  <a:cubicBezTo>
                    <a:pt x="42" y="5027"/>
                    <a:pt x="1" y="5663"/>
                    <a:pt x="197" y="6242"/>
                  </a:cubicBezTo>
                  <a:cubicBezTo>
                    <a:pt x="763" y="7911"/>
                    <a:pt x="2731" y="7993"/>
                    <a:pt x="4289" y="7993"/>
                  </a:cubicBezTo>
                  <a:cubicBezTo>
                    <a:pt x="4458" y="7993"/>
                    <a:pt x="4623" y="7992"/>
                    <a:pt x="4781" y="7992"/>
                  </a:cubicBezTo>
                  <a:cubicBezTo>
                    <a:pt x="4813" y="7992"/>
                    <a:pt x="4844" y="7992"/>
                    <a:pt x="4876" y="7992"/>
                  </a:cubicBezTo>
                  <a:cubicBezTo>
                    <a:pt x="4887" y="7992"/>
                    <a:pt x="4899" y="7992"/>
                    <a:pt x="4910" y="7992"/>
                  </a:cubicBezTo>
                  <a:cubicBezTo>
                    <a:pt x="5727" y="7992"/>
                    <a:pt x="6543" y="7911"/>
                    <a:pt x="7360" y="7911"/>
                  </a:cubicBezTo>
                  <a:cubicBezTo>
                    <a:pt x="7393" y="7911"/>
                    <a:pt x="7427" y="7911"/>
                    <a:pt x="7460" y="7911"/>
                  </a:cubicBezTo>
                  <a:cubicBezTo>
                    <a:pt x="8990" y="7920"/>
                    <a:pt x="10027" y="9359"/>
                    <a:pt x="11363" y="9359"/>
                  </a:cubicBezTo>
                  <a:cubicBezTo>
                    <a:pt x="11603" y="9359"/>
                    <a:pt x="11853" y="9312"/>
                    <a:pt x="12117" y="9203"/>
                  </a:cubicBezTo>
                  <a:cubicBezTo>
                    <a:pt x="13661" y="8562"/>
                    <a:pt x="13494" y="6358"/>
                    <a:pt x="13221" y="5017"/>
                  </a:cubicBezTo>
                  <a:cubicBezTo>
                    <a:pt x="13003" y="3942"/>
                    <a:pt x="12608" y="2882"/>
                    <a:pt x="11908" y="2037"/>
                  </a:cubicBezTo>
                  <a:cubicBezTo>
                    <a:pt x="10865" y="783"/>
                    <a:pt x="9223" y="123"/>
                    <a:pt x="7598" y="20"/>
                  </a:cubicBezTo>
                  <a:cubicBezTo>
                    <a:pt x="7392" y="7"/>
                    <a:pt x="7185" y="0"/>
                    <a:pt x="6978" y="0"/>
                  </a:cubicBez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1854850" y="4299225"/>
              <a:ext cx="326050" cy="233950"/>
            </a:xfrm>
            <a:custGeom>
              <a:rect b="b" l="l" r="r" t="t"/>
              <a:pathLst>
                <a:path extrusionOk="0" h="9358" w="13042">
                  <a:moveTo>
                    <a:pt x="6651" y="1"/>
                  </a:moveTo>
                  <a:cubicBezTo>
                    <a:pt x="5286" y="1"/>
                    <a:pt x="3897" y="308"/>
                    <a:pt x="2744" y="975"/>
                  </a:cubicBezTo>
                  <a:cubicBezTo>
                    <a:pt x="1507" y="1692"/>
                    <a:pt x="543" y="2821"/>
                    <a:pt x="174" y="4432"/>
                  </a:cubicBezTo>
                  <a:cubicBezTo>
                    <a:pt x="39" y="5026"/>
                    <a:pt x="0" y="5664"/>
                    <a:pt x="189" y="6243"/>
                  </a:cubicBezTo>
                  <a:cubicBezTo>
                    <a:pt x="729" y="7910"/>
                    <a:pt x="2607" y="7992"/>
                    <a:pt x="4092" y="7992"/>
                  </a:cubicBezTo>
                  <a:cubicBezTo>
                    <a:pt x="4254" y="7992"/>
                    <a:pt x="4411" y="7991"/>
                    <a:pt x="4561" y="7991"/>
                  </a:cubicBezTo>
                  <a:cubicBezTo>
                    <a:pt x="4592" y="7991"/>
                    <a:pt x="4622" y="7991"/>
                    <a:pt x="4652" y="7991"/>
                  </a:cubicBezTo>
                  <a:cubicBezTo>
                    <a:pt x="4663" y="7991"/>
                    <a:pt x="4674" y="7991"/>
                    <a:pt x="4686" y="7991"/>
                  </a:cubicBezTo>
                  <a:cubicBezTo>
                    <a:pt x="5477" y="7991"/>
                    <a:pt x="6263" y="7910"/>
                    <a:pt x="7054" y="7910"/>
                  </a:cubicBezTo>
                  <a:cubicBezTo>
                    <a:pt x="7076" y="7910"/>
                    <a:pt x="7099" y="7910"/>
                    <a:pt x="7121" y="7910"/>
                  </a:cubicBezTo>
                  <a:cubicBezTo>
                    <a:pt x="8579" y="7920"/>
                    <a:pt x="9571" y="9357"/>
                    <a:pt x="10846" y="9357"/>
                  </a:cubicBezTo>
                  <a:cubicBezTo>
                    <a:pt x="11076" y="9357"/>
                    <a:pt x="11314" y="9311"/>
                    <a:pt x="11566" y="9201"/>
                  </a:cubicBezTo>
                  <a:cubicBezTo>
                    <a:pt x="13042" y="8560"/>
                    <a:pt x="12882" y="6359"/>
                    <a:pt x="12622" y="5018"/>
                  </a:cubicBezTo>
                  <a:cubicBezTo>
                    <a:pt x="12413" y="3943"/>
                    <a:pt x="12035" y="2883"/>
                    <a:pt x="11368" y="2038"/>
                  </a:cubicBezTo>
                  <a:cubicBezTo>
                    <a:pt x="10373" y="782"/>
                    <a:pt x="8805" y="121"/>
                    <a:pt x="7254" y="21"/>
                  </a:cubicBezTo>
                  <a:cubicBezTo>
                    <a:pt x="7054" y="7"/>
                    <a:pt x="6853" y="1"/>
                    <a:pt x="6651" y="1"/>
                  </a:cubicBez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890650" y="4319125"/>
              <a:ext cx="285000" cy="422025"/>
            </a:xfrm>
            <a:custGeom>
              <a:rect b="b" l="l" r="r" t="t"/>
              <a:pathLst>
                <a:path extrusionOk="0" h="16881" w="11400">
                  <a:moveTo>
                    <a:pt x="4552" y="0"/>
                  </a:moveTo>
                  <a:cubicBezTo>
                    <a:pt x="2108" y="0"/>
                    <a:pt x="0" y="3215"/>
                    <a:pt x="0" y="5943"/>
                  </a:cubicBezTo>
                  <a:lnTo>
                    <a:pt x="0" y="16881"/>
                  </a:lnTo>
                  <a:lnTo>
                    <a:pt x="11400" y="16881"/>
                  </a:lnTo>
                  <a:lnTo>
                    <a:pt x="11400" y="5943"/>
                  </a:lnTo>
                  <a:cubicBezTo>
                    <a:pt x="11400" y="2794"/>
                    <a:pt x="8538" y="1468"/>
                    <a:pt x="5700" y="243"/>
                  </a:cubicBezTo>
                  <a:cubicBezTo>
                    <a:pt x="5314" y="77"/>
                    <a:pt x="4929" y="0"/>
                    <a:pt x="4552" y="0"/>
                  </a:cubicBezTo>
                  <a:close/>
                </a:path>
              </a:pathLst>
            </a:custGeom>
            <a:solidFill>
              <a:srgbClr val="AA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1880550" y="4321100"/>
              <a:ext cx="285025" cy="420050"/>
            </a:xfrm>
            <a:custGeom>
              <a:rect b="b" l="l" r="r" t="t"/>
              <a:pathLst>
                <a:path extrusionOk="0" h="16802" w="11401">
                  <a:moveTo>
                    <a:pt x="6720" y="0"/>
                  </a:moveTo>
                  <a:cubicBezTo>
                    <a:pt x="6386" y="0"/>
                    <a:pt x="6045" y="53"/>
                    <a:pt x="5700" y="164"/>
                  </a:cubicBezTo>
                  <a:cubicBezTo>
                    <a:pt x="2360" y="1244"/>
                    <a:pt x="1" y="2715"/>
                    <a:pt x="1" y="5864"/>
                  </a:cubicBezTo>
                  <a:lnTo>
                    <a:pt x="1" y="16802"/>
                  </a:lnTo>
                  <a:lnTo>
                    <a:pt x="11400" y="16802"/>
                  </a:lnTo>
                  <a:lnTo>
                    <a:pt x="11400" y="5864"/>
                  </a:lnTo>
                  <a:cubicBezTo>
                    <a:pt x="11400" y="3077"/>
                    <a:pt x="9282" y="0"/>
                    <a:pt x="6720" y="0"/>
                  </a:cubicBezTo>
                  <a:close/>
                </a:path>
              </a:pathLst>
            </a:custGeom>
            <a:solidFill>
              <a:srgbClr val="AA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1306725" y="3931700"/>
              <a:ext cx="444050" cy="460175"/>
            </a:xfrm>
            <a:custGeom>
              <a:rect b="b" l="l" r="r" t="t"/>
              <a:pathLst>
                <a:path extrusionOk="0" h="18407" w="17762">
                  <a:moveTo>
                    <a:pt x="8881" y="1"/>
                  </a:moveTo>
                  <a:cubicBezTo>
                    <a:pt x="3977" y="1"/>
                    <a:pt x="0" y="3978"/>
                    <a:pt x="0" y="8882"/>
                  </a:cubicBezTo>
                  <a:cubicBezTo>
                    <a:pt x="0" y="13786"/>
                    <a:pt x="3977" y="18406"/>
                    <a:pt x="8881" y="18406"/>
                  </a:cubicBezTo>
                  <a:cubicBezTo>
                    <a:pt x="13785" y="18406"/>
                    <a:pt x="17762" y="13789"/>
                    <a:pt x="17762" y="8882"/>
                  </a:cubicBezTo>
                  <a:cubicBezTo>
                    <a:pt x="17762" y="3978"/>
                    <a:pt x="13785" y="1"/>
                    <a:pt x="8881" y="1"/>
                  </a:cubicBez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1344950" y="4014425"/>
              <a:ext cx="367600" cy="342650"/>
            </a:xfrm>
            <a:custGeom>
              <a:rect b="b" l="l" r="r" t="t"/>
              <a:pathLst>
                <a:path extrusionOk="0" h="13706" w="14704">
                  <a:moveTo>
                    <a:pt x="1375" y="1"/>
                  </a:moveTo>
                  <a:cubicBezTo>
                    <a:pt x="616" y="3"/>
                    <a:pt x="0" y="619"/>
                    <a:pt x="0" y="1378"/>
                  </a:cubicBezTo>
                  <a:lnTo>
                    <a:pt x="0" y="5644"/>
                  </a:lnTo>
                  <a:cubicBezTo>
                    <a:pt x="0" y="9704"/>
                    <a:pt x="3827" y="13705"/>
                    <a:pt x="7887" y="13705"/>
                  </a:cubicBezTo>
                  <a:cubicBezTo>
                    <a:pt x="11947" y="13705"/>
                    <a:pt x="14704" y="9704"/>
                    <a:pt x="14704" y="5644"/>
                  </a:cubicBezTo>
                  <a:lnTo>
                    <a:pt x="14704" y="1378"/>
                  </a:lnTo>
                  <a:cubicBezTo>
                    <a:pt x="14704" y="619"/>
                    <a:pt x="14090" y="3"/>
                    <a:pt x="13329" y="1"/>
                  </a:cubicBezTo>
                  <a:close/>
                </a:path>
              </a:pathLst>
            </a:custGeom>
            <a:solidFill>
              <a:srgbClr val="AA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1269400" y="3654650"/>
              <a:ext cx="518700" cy="428900"/>
            </a:xfrm>
            <a:custGeom>
              <a:rect b="b" l="l" r="r" t="t"/>
              <a:pathLst>
                <a:path extrusionOk="0" h="17156" w="20748">
                  <a:moveTo>
                    <a:pt x="10374" y="0"/>
                  </a:moveTo>
                  <a:cubicBezTo>
                    <a:pt x="5597" y="0"/>
                    <a:pt x="1726" y="3874"/>
                    <a:pt x="1726" y="8650"/>
                  </a:cubicBezTo>
                  <a:lnTo>
                    <a:pt x="1726" y="9760"/>
                  </a:lnTo>
                  <a:cubicBezTo>
                    <a:pt x="433" y="10948"/>
                    <a:pt x="1" y="12806"/>
                    <a:pt x="636" y="14443"/>
                  </a:cubicBezTo>
                  <a:cubicBezTo>
                    <a:pt x="1275" y="16078"/>
                    <a:pt x="2848" y="17156"/>
                    <a:pt x="4606" y="17156"/>
                  </a:cubicBezTo>
                  <a:lnTo>
                    <a:pt x="16142" y="17156"/>
                  </a:lnTo>
                  <a:cubicBezTo>
                    <a:pt x="17898" y="17156"/>
                    <a:pt x="19473" y="16078"/>
                    <a:pt x="20112" y="14443"/>
                  </a:cubicBezTo>
                  <a:cubicBezTo>
                    <a:pt x="20747" y="12806"/>
                    <a:pt x="20315" y="10948"/>
                    <a:pt x="19022" y="9760"/>
                  </a:cubicBezTo>
                  <a:lnTo>
                    <a:pt x="19024" y="9760"/>
                  </a:lnTo>
                  <a:lnTo>
                    <a:pt x="19024" y="8650"/>
                  </a:lnTo>
                  <a:cubicBezTo>
                    <a:pt x="19024" y="3874"/>
                    <a:pt x="15151" y="0"/>
                    <a:pt x="10374" y="0"/>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1344950" y="3914600"/>
              <a:ext cx="367675" cy="347325"/>
            </a:xfrm>
            <a:custGeom>
              <a:rect b="b" l="l" r="r" t="t"/>
              <a:pathLst>
                <a:path extrusionOk="0" h="13893" w="14707">
                  <a:moveTo>
                    <a:pt x="1375" y="0"/>
                  </a:moveTo>
                  <a:cubicBezTo>
                    <a:pt x="616" y="0"/>
                    <a:pt x="0" y="619"/>
                    <a:pt x="0" y="1377"/>
                  </a:cubicBezTo>
                  <a:lnTo>
                    <a:pt x="0" y="5641"/>
                  </a:lnTo>
                  <a:cubicBezTo>
                    <a:pt x="0" y="9575"/>
                    <a:pt x="3923" y="13892"/>
                    <a:pt x="7054" y="13892"/>
                  </a:cubicBezTo>
                  <a:cubicBezTo>
                    <a:pt x="7155" y="13892"/>
                    <a:pt x="7254" y="13888"/>
                    <a:pt x="7352" y="13879"/>
                  </a:cubicBezTo>
                  <a:cubicBezTo>
                    <a:pt x="11397" y="13511"/>
                    <a:pt x="14704" y="9701"/>
                    <a:pt x="14704" y="5641"/>
                  </a:cubicBezTo>
                  <a:lnTo>
                    <a:pt x="14704" y="1377"/>
                  </a:lnTo>
                  <a:cubicBezTo>
                    <a:pt x="14706" y="619"/>
                    <a:pt x="14090" y="0"/>
                    <a:pt x="13329" y="0"/>
                  </a:cubicBezTo>
                  <a:close/>
                </a:path>
              </a:pathLst>
            </a:custGeom>
            <a:solidFill>
              <a:srgbClr val="CF7C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1335075" y="3904700"/>
              <a:ext cx="387425" cy="109575"/>
            </a:xfrm>
            <a:custGeom>
              <a:rect b="b" l="l" r="r" t="t"/>
              <a:pathLst>
                <a:path extrusionOk="0" h="4383" w="15497">
                  <a:moveTo>
                    <a:pt x="1770" y="1"/>
                  </a:moveTo>
                  <a:cubicBezTo>
                    <a:pt x="793" y="1"/>
                    <a:pt x="0" y="796"/>
                    <a:pt x="0" y="1773"/>
                  </a:cubicBezTo>
                  <a:lnTo>
                    <a:pt x="0" y="3987"/>
                  </a:lnTo>
                  <a:cubicBezTo>
                    <a:pt x="0" y="4206"/>
                    <a:pt x="177" y="4382"/>
                    <a:pt x="395" y="4382"/>
                  </a:cubicBezTo>
                  <a:cubicBezTo>
                    <a:pt x="616" y="4382"/>
                    <a:pt x="793" y="4206"/>
                    <a:pt x="793" y="3987"/>
                  </a:cubicBezTo>
                  <a:lnTo>
                    <a:pt x="793" y="1773"/>
                  </a:lnTo>
                  <a:cubicBezTo>
                    <a:pt x="793" y="1233"/>
                    <a:pt x="1230" y="794"/>
                    <a:pt x="1770" y="791"/>
                  </a:cubicBezTo>
                  <a:lnTo>
                    <a:pt x="13724" y="791"/>
                  </a:lnTo>
                  <a:cubicBezTo>
                    <a:pt x="14267" y="794"/>
                    <a:pt x="14704" y="1233"/>
                    <a:pt x="14704" y="1773"/>
                  </a:cubicBezTo>
                  <a:lnTo>
                    <a:pt x="14704" y="3921"/>
                  </a:lnTo>
                  <a:cubicBezTo>
                    <a:pt x="14704" y="4139"/>
                    <a:pt x="14880" y="4319"/>
                    <a:pt x="15099" y="4319"/>
                  </a:cubicBezTo>
                  <a:cubicBezTo>
                    <a:pt x="15317" y="4319"/>
                    <a:pt x="15496" y="4139"/>
                    <a:pt x="15496" y="3921"/>
                  </a:cubicBezTo>
                  <a:lnTo>
                    <a:pt x="15496" y="1773"/>
                  </a:lnTo>
                  <a:cubicBezTo>
                    <a:pt x="15496" y="796"/>
                    <a:pt x="14704" y="1"/>
                    <a:pt x="13724" y="1"/>
                  </a:cubicBez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1320150" y="3984375"/>
              <a:ext cx="62325" cy="181975"/>
            </a:xfrm>
            <a:custGeom>
              <a:rect b="b" l="l" r="r" t="t"/>
              <a:pathLst>
                <a:path extrusionOk="0" h="7279" w="2493">
                  <a:moveTo>
                    <a:pt x="953" y="0"/>
                  </a:moveTo>
                  <a:cubicBezTo>
                    <a:pt x="428" y="0"/>
                    <a:pt x="1" y="427"/>
                    <a:pt x="1" y="955"/>
                  </a:cubicBezTo>
                  <a:lnTo>
                    <a:pt x="1" y="6687"/>
                  </a:lnTo>
                  <a:cubicBezTo>
                    <a:pt x="1" y="7214"/>
                    <a:pt x="428" y="7278"/>
                    <a:pt x="953" y="7278"/>
                  </a:cubicBezTo>
                  <a:lnTo>
                    <a:pt x="1537" y="7278"/>
                  </a:lnTo>
                  <a:cubicBezTo>
                    <a:pt x="2065" y="7278"/>
                    <a:pt x="2492" y="7214"/>
                    <a:pt x="2492" y="6687"/>
                  </a:cubicBezTo>
                  <a:lnTo>
                    <a:pt x="2492" y="955"/>
                  </a:lnTo>
                  <a:cubicBezTo>
                    <a:pt x="2492" y="427"/>
                    <a:pt x="2065" y="0"/>
                    <a:pt x="1537" y="0"/>
                  </a:cubicBez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1675100" y="3984375"/>
              <a:ext cx="62300" cy="181975"/>
            </a:xfrm>
            <a:custGeom>
              <a:rect b="b" l="l" r="r" t="t"/>
              <a:pathLst>
                <a:path extrusionOk="0" h="7279" w="2492">
                  <a:moveTo>
                    <a:pt x="955" y="0"/>
                  </a:moveTo>
                  <a:cubicBezTo>
                    <a:pt x="428" y="0"/>
                    <a:pt x="0" y="427"/>
                    <a:pt x="0" y="955"/>
                  </a:cubicBezTo>
                  <a:lnTo>
                    <a:pt x="0" y="6687"/>
                  </a:lnTo>
                  <a:cubicBezTo>
                    <a:pt x="0" y="7214"/>
                    <a:pt x="428" y="7278"/>
                    <a:pt x="955" y="7278"/>
                  </a:cubicBezTo>
                  <a:lnTo>
                    <a:pt x="1537" y="7278"/>
                  </a:lnTo>
                  <a:cubicBezTo>
                    <a:pt x="2065" y="7278"/>
                    <a:pt x="2492" y="7214"/>
                    <a:pt x="2492" y="6687"/>
                  </a:cubicBezTo>
                  <a:lnTo>
                    <a:pt x="2492" y="955"/>
                  </a:lnTo>
                  <a:cubicBezTo>
                    <a:pt x="2492" y="427"/>
                    <a:pt x="2065" y="0"/>
                    <a:pt x="1537" y="0"/>
                  </a:cubicBez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1497625" y="3643775"/>
              <a:ext cx="62300" cy="255425"/>
            </a:xfrm>
            <a:custGeom>
              <a:rect b="b" l="l" r="r" t="t"/>
              <a:pathLst>
                <a:path extrusionOk="0" h="10217" w="2492">
                  <a:moveTo>
                    <a:pt x="955" y="1"/>
                  </a:moveTo>
                  <a:cubicBezTo>
                    <a:pt x="428" y="1"/>
                    <a:pt x="1" y="430"/>
                    <a:pt x="1" y="956"/>
                  </a:cubicBezTo>
                  <a:lnTo>
                    <a:pt x="1" y="9625"/>
                  </a:lnTo>
                  <a:cubicBezTo>
                    <a:pt x="1" y="10153"/>
                    <a:pt x="428" y="10217"/>
                    <a:pt x="955" y="10217"/>
                  </a:cubicBezTo>
                  <a:lnTo>
                    <a:pt x="1537" y="10217"/>
                  </a:lnTo>
                  <a:cubicBezTo>
                    <a:pt x="2065" y="10217"/>
                    <a:pt x="2492" y="10153"/>
                    <a:pt x="2492" y="9625"/>
                  </a:cubicBezTo>
                  <a:lnTo>
                    <a:pt x="2492" y="956"/>
                  </a:lnTo>
                  <a:cubicBezTo>
                    <a:pt x="2492" y="430"/>
                    <a:pt x="2065" y="1"/>
                    <a:pt x="1537"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a:off x="1453075" y="3848325"/>
              <a:ext cx="151425" cy="86850"/>
            </a:xfrm>
            <a:custGeom>
              <a:rect b="b" l="l" r="r" t="t"/>
              <a:pathLst>
                <a:path extrusionOk="0" h="3474" w="6057">
                  <a:moveTo>
                    <a:pt x="361" y="0"/>
                  </a:moveTo>
                  <a:cubicBezTo>
                    <a:pt x="162" y="0"/>
                    <a:pt x="0" y="162"/>
                    <a:pt x="0" y="363"/>
                  </a:cubicBezTo>
                  <a:lnTo>
                    <a:pt x="0" y="3113"/>
                  </a:lnTo>
                  <a:cubicBezTo>
                    <a:pt x="0" y="3311"/>
                    <a:pt x="162" y="3473"/>
                    <a:pt x="361" y="3473"/>
                  </a:cubicBezTo>
                  <a:lnTo>
                    <a:pt x="5695" y="3473"/>
                  </a:lnTo>
                  <a:cubicBezTo>
                    <a:pt x="5894" y="3473"/>
                    <a:pt x="6056" y="3311"/>
                    <a:pt x="6056" y="3113"/>
                  </a:cubicBezTo>
                  <a:lnTo>
                    <a:pt x="6056" y="361"/>
                  </a:lnTo>
                  <a:cubicBezTo>
                    <a:pt x="6056" y="162"/>
                    <a:pt x="5894" y="0"/>
                    <a:pt x="5695" y="0"/>
                  </a:cubicBez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1301875" y="4014425"/>
              <a:ext cx="453825" cy="24550"/>
            </a:xfrm>
            <a:custGeom>
              <a:rect b="b" l="l" r="r" t="t"/>
              <a:pathLst>
                <a:path extrusionOk="0" h="982" w="18153">
                  <a:moveTo>
                    <a:pt x="361" y="1"/>
                  </a:moveTo>
                  <a:cubicBezTo>
                    <a:pt x="162" y="1"/>
                    <a:pt x="0" y="163"/>
                    <a:pt x="0" y="362"/>
                  </a:cubicBezTo>
                  <a:lnTo>
                    <a:pt x="0" y="529"/>
                  </a:lnTo>
                  <a:cubicBezTo>
                    <a:pt x="0" y="730"/>
                    <a:pt x="160" y="892"/>
                    <a:pt x="361" y="897"/>
                  </a:cubicBezTo>
                  <a:cubicBezTo>
                    <a:pt x="3267" y="953"/>
                    <a:pt x="6173" y="981"/>
                    <a:pt x="9078" y="981"/>
                  </a:cubicBezTo>
                  <a:cubicBezTo>
                    <a:pt x="11983" y="981"/>
                    <a:pt x="14888" y="953"/>
                    <a:pt x="17792" y="897"/>
                  </a:cubicBezTo>
                  <a:cubicBezTo>
                    <a:pt x="17990" y="892"/>
                    <a:pt x="18152" y="730"/>
                    <a:pt x="18152" y="529"/>
                  </a:cubicBezTo>
                  <a:lnTo>
                    <a:pt x="18152" y="362"/>
                  </a:lnTo>
                  <a:cubicBezTo>
                    <a:pt x="18152" y="163"/>
                    <a:pt x="17993" y="1"/>
                    <a:pt x="17794"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1301750" y="4141175"/>
              <a:ext cx="454050" cy="37350"/>
            </a:xfrm>
            <a:custGeom>
              <a:rect b="b" l="l" r="r" t="t"/>
              <a:pathLst>
                <a:path extrusionOk="0" h="1494" w="18162">
                  <a:moveTo>
                    <a:pt x="316" y="1"/>
                  </a:moveTo>
                  <a:cubicBezTo>
                    <a:pt x="145" y="1"/>
                    <a:pt x="1" y="144"/>
                    <a:pt x="5" y="321"/>
                  </a:cubicBezTo>
                  <a:lnTo>
                    <a:pt x="5" y="491"/>
                  </a:lnTo>
                  <a:cubicBezTo>
                    <a:pt x="10" y="694"/>
                    <a:pt x="162" y="869"/>
                    <a:pt x="364" y="901"/>
                  </a:cubicBezTo>
                  <a:cubicBezTo>
                    <a:pt x="3256" y="1296"/>
                    <a:pt x="6169" y="1493"/>
                    <a:pt x="9081" y="1493"/>
                  </a:cubicBezTo>
                  <a:cubicBezTo>
                    <a:pt x="11994" y="1493"/>
                    <a:pt x="14906" y="1296"/>
                    <a:pt x="17799" y="901"/>
                  </a:cubicBezTo>
                  <a:cubicBezTo>
                    <a:pt x="18000" y="866"/>
                    <a:pt x="18150" y="694"/>
                    <a:pt x="18157" y="491"/>
                  </a:cubicBezTo>
                  <a:lnTo>
                    <a:pt x="18157" y="321"/>
                  </a:lnTo>
                  <a:cubicBezTo>
                    <a:pt x="18162" y="144"/>
                    <a:pt x="18018" y="1"/>
                    <a:pt x="17845" y="1"/>
                  </a:cubicBezTo>
                  <a:cubicBezTo>
                    <a:pt x="17829" y="1"/>
                    <a:pt x="17813" y="2"/>
                    <a:pt x="17797" y="5"/>
                  </a:cubicBezTo>
                  <a:cubicBezTo>
                    <a:pt x="14901" y="343"/>
                    <a:pt x="11991" y="513"/>
                    <a:pt x="9081" y="513"/>
                  </a:cubicBezTo>
                  <a:cubicBezTo>
                    <a:pt x="6171" y="513"/>
                    <a:pt x="3260" y="343"/>
                    <a:pt x="364" y="5"/>
                  </a:cubicBezTo>
                  <a:cubicBezTo>
                    <a:pt x="347" y="2"/>
                    <a:pt x="332" y="1"/>
                    <a:pt x="316"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1416450" y="4021625"/>
              <a:ext cx="22400" cy="146700"/>
            </a:xfrm>
            <a:custGeom>
              <a:rect b="b" l="l" r="r" t="t"/>
              <a:pathLst>
                <a:path extrusionOk="0" h="5868" w="896">
                  <a:moveTo>
                    <a:pt x="368" y="0"/>
                  </a:moveTo>
                  <a:cubicBezTo>
                    <a:pt x="169" y="0"/>
                    <a:pt x="7" y="172"/>
                    <a:pt x="7" y="388"/>
                  </a:cubicBezTo>
                  <a:cubicBezTo>
                    <a:pt x="5" y="2170"/>
                    <a:pt x="2" y="3662"/>
                    <a:pt x="0" y="5444"/>
                  </a:cubicBezTo>
                  <a:cubicBezTo>
                    <a:pt x="0" y="5658"/>
                    <a:pt x="162" y="5845"/>
                    <a:pt x="361" y="5857"/>
                  </a:cubicBezTo>
                  <a:cubicBezTo>
                    <a:pt x="415" y="5859"/>
                    <a:pt x="471" y="5864"/>
                    <a:pt x="528" y="5867"/>
                  </a:cubicBezTo>
                  <a:cubicBezTo>
                    <a:pt x="535" y="5867"/>
                    <a:pt x="542" y="5867"/>
                    <a:pt x="548" y="5867"/>
                  </a:cubicBezTo>
                  <a:cubicBezTo>
                    <a:pt x="738" y="5867"/>
                    <a:pt x="889" y="5705"/>
                    <a:pt x="889" y="5496"/>
                  </a:cubicBezTo>
                  <a:cubicBezTo>
                    <a:pt x="891" y="3697"/>
                    <a:pt x="893" y="2190"/>
                    <a:pt x="896" y="393"/>
                  </a:cubicBezTo>
                  <a:cubicBezTo>
                    <a:pt x="896" y="174"/>
                    <a:pt x="734" y="0"/>
                    <a:pt x="535" y="0"/>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1618700" y="4021625"/>
              <a:ext cx="22425" cy="146700"/>
            </a:xfrm>
            <a:custGeom>
              <a:rect b="b" l="l" r="r" t="t"/>
              <a:pathLst>
                <a:path extrusionOk="0" h="5868" w="897">
                  <a:moveTo>
                    <a:pt x="361" y="0"/>
                  </a:moveTo>
                  <a:cubicBezTo>
                    <a:pt x="163" y="0"/>
                    <a:pt x="1" y="174"/>
                    <a:pt x="1" y="393"/>
                  </a:cubicBezTo>
                  <a:cubicBezTo>
                    <a:pt x="3" y="2190"/>
                    <a:pt x="5" y="3697"/>
                    <a:pt x="8" y="5496"/>
                  </a:cubicBezTo>
                  <a:cubicBezTo>
                    <a:pt x="8" y="5705"/>
                    <a:pt x="157" y="5867"/>
                    <a:pt x="348" y="5867"/>
                  </a:cubicBezTo>
                  <a:cubicBezTo>
                    <a:pt x="355" y="5867"/>
                    <a:pt x="362" y="5867"/>
                    <a:pt x="369" y="5867"/>
                  </a:cubicBezTo>
                  <a:lnTo>
                    <a:pt x="536" y="5857"/>
                  </a:lnTo>
                  <a:cubicBezTo>
                    <a:pt x="734" y="5845"/>
                    <a:pt x="897" y="5660"/>
                    <a:pt x="897" y="5444"/>
                  </a:cubicBezTo>
                  <a:cubicBezTo>
                    <a:pt x="894" y="3662"/>
                    <a:pt x="892" y="2170"/>
                    <a:pt x="889" y="388"/>
                  </a:cubicBezTo>
                  <a:cubicBezTo>
                    <a:pt x="889" y="172"/>
                    <a:pt x="727" y="0"/>
                    <a:pt x="528" y="0"/>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1301875" y="4014425"/>
              <a:ext cx="22300" cy="147825"/>
            </a:xfrm>
            <a:custGeom>
              <a:rect b="b" l="l" r="r" t="t"/>
              <a:pathLst>
                <a:path extrusionOk="0" h="5913" w="892">
                  <a:moveTo>
                    <a:pt x="361" y="1"/>
                  </a:moveTo>
                  <a:cubicBezTo>
                    <a:pt x="162" y="1"/>
                    <a:pt x="0" y="163"/>
                    <a:pt x="0" y="362"/>
                  </a:cubicBezTo>
                  <a:lnTo>
                    <a:pt x="0" y="5475"/>
                  </a:lnTo>
                  <a:cubicBezTo>
                    <a:pt x="5" y="5681"/>
                    <a:pt x="157" y="5853"/>
                    <a:pt x="359" y="5885"/>
                  </a:cubicBezTo>
                  <a:lnTo>
                    <a:pt x="525" y="5909"/>
                  </a:lnTo>
                  <a:cubicBezTo>
                    <a:pt x="542" y="5911"/>
                    <a:pt x="557" y="5912"/>
                    <a:pt x="573" y="5912"/>
                  </a:cubicBezTo>
                  <a:cubicBezTo>
                    <a:pt x="749" y="5912"/>
                    <a:pt x="884" y="5775"/>
                    <a:pt x="884" y="5588"/>
                  </a:cubicBezTo>
                  <a:cubicBezTo>
                    <a:pt x="886" y="3752"/>
                    <a:pt x="889" y="2205"/>
                    <a:pt x="889" y="369"/>
                  </a:cubicBezTo>
                  <a:cubicBezTo>
                    <a:pt x="891" y="168"/>
                    <a:pt x="729" y="3"/>
                    <a:pt x="528"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1733400" y="4014425"/>
              <a:ext cx="22300" cy="147800"/>
            </a:xfrm>
            <a:custGeom>
              <a:rect b="b" l="l" r="r" t="t"/>
              <a:pathLst>
                <a:path extrusionOk="0" h="5912" w="892">
                  <a:moveTo>
                    <a:pt x="364" y="1"/>
                  </a:moveTo>
                  <a:cubicBezTo>
                    <a:pt x="162" y="1"/>
                    <a:pt x="0" y="168"/>
                    <a:pt x="3" y="369"/>
                  </a:cubicBezTo>
                  <a:cubicBezTo>
                    <a:pt x="3" y="2205"/>
                    <a:pt x="5" y="3752"/>
                    <a:pt x="5" y="5588"/>
                  </a:cubicBezTo>
                  <a:cubicBezTo>
                    <a:pt x="5" y="5776"/>
                    <a:pt x="144" y="5912"/>
                    <a:pt x="322" y="5912"/>
                  </a:cubicBezTo>
                  <a:cubicBezTo>
                    <a:pt x="336" y="5912"/>
                    <a:pt x="351" y="5911"/>
                    <a:pt x="366" y="5909"/>
                  </a:cubicBezTo>
                  <a:lnTo>
                    <a:pt x="533" y="5887"/>
                  </a:lnTo>
                  <a:cubicBezTo>
                    <a:pt x="737" y="5855"/>
                    <a:pt x="886" y="5681"/>
                    <a:pt x="891" y="5477"/>
                  </a:cubicBezTo>
                  <a:lnTo>
                    <a:pt x="891" y="362"/>
                  </a:lnTo>
                  <a:cubicBezTo>
                    <a:pt x="891" y="163"/>
                    <a:pt x="732" y="1"/>
                    <a:pt x="533"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1303025" y="4433700"/>
              <a:ext cx="458200" cy="382575"/>
            </a:xfrm>
            <a:custGeom>
              <a:rect b="b" l="l" r="r" t="t"/>
              <a:pathLst>
                <a:path extrusionOk="0" h="15303" w="18328">
                  <a:moveTo>
                    <a:pt x="8863" y="0"/>
                  </a:moveTo>
                  <a:cubicBezTo>
                    <a:pt x="5532" y="0"/>
                    <a:pt x="2457" y="927"/>
                    <a:pt x="1" y="2158"/>
                  </a:cubicBezTo>
                  <a:cubicBezTo>
                    <a:pt x="428" y="2931"/>
                    <a:pt x="2568" y="7288"/>
                    <a:pt x="180" y="13160"/>
                  </a:cubicBezTo>
                  <a:cubicBezTo>
                    <a:pt x="2608" y="14362"/>
                    <a:pt x="5624" y="15246"/>
                    <a:pt x="8904" y="15300"/>
                  </a:cubicBezTo>
                  <a:cubicBezTo>
                    <a:pt x="9001" y="15302"/>
                    <a:pt x="9099" y="15302"/>
                    <a:pt x="9196" y="15302"/>
                  </a:cubicBezTo>
                  <a:cubicBezTo>
                    <a:pt x="12403" y="15302"/>
                    <a:pt x="15374" y="14445"/>
                    <a:pt x="17782" y="13280"/>
                  </a:cubicBezTo>
                  <a:cubicBezTo>
                    <a:pt x="15671" y="7497"/>
                    <a:pt x="17790" y="3297"/>
                    <a:pt x="18327" y="2371"/>
                  </a:cubicBezTo>
                  <a:cubicBezTo>
                    <a:pt x="15828" y="1056"/>
                    <a:pt x="12642" y="61"/>
                    <a:pt x="9157" y="3"/>
                  </a:cubicBezTo>
                  <a:cubicBezTo>
                    <a:pt x="9059" y="1"/>
                    <a:pt x="8961" y="0"/>
                    <a:pt x="8863" y="0"/>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1779725" y="4528675"/>
              <a:ext cx="117225" cy="195250"/>
            </a:xfrm>
            <a:custGeom>
              <a:rect b="b" l="l" r="r" t="t"/>
              <a:pathLst>
                <a:path extrusionOk="0" h="7810" w="4689">
                  <a:moveTo>
                    <a:pt x="1549" y="1"/>
                  </a:moveTo>
                  <a:cubicBezTo>
                    <a:pt x="1" y="3715"/>
                    <a:pt x="1221" y="7036"/>
                    <a:pt x="1549" y="7809"/>
                  </a:cubicBezTo>
                  <a:cubicBezTo>
                    <a:pt x="3491" y="6422"/>
                    <a:pt x="4657" y="4969"/>
                    <a:pt x="4672" y="4095"/>
                  </a:cubicBezTo>
                  <a:cubicBezTo>
                    <a:pt x="4689" y="3018"/>
                    <a:pt x="3523" y="1452"/>
                    <a:pt x="1549" y="1"/>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1160600" y="4522175"/>
              <a:ext cx="120125" cy="197625"/>
            </a:xfrm>
            <a:custGeom>
              <a:rect b="b" l="l" r="r" t="t"/>
              <a:pathLst>
                <a:path extrusionOk="0" h="7905" w="4805">
                  <a:moveTo>
                    <a:pt x="3359" y="1"/>
                  </a:moveTo>
                  <a:lnTo>
                    <a:pt x="3359" y="1"/>
                  </a:lnTo>
                  <a:cubicBezTo>
                    <a:pt x="1287" y="1432"/>
                    <a:pt x="32" y="2961"/>
                    <a:pt x="18" y="3869"/>
                  </a:cubicBezTo>
                  <a:cubicBezTo>
                    <a:pt x="1" y="4932"/>
                    <a:pt x="1135" y="6469"/>
                    <a:pt x="3059" y="7905"/>
                  </a:cubicBezTo>
                  <a:cubicBezTo>
                    <a:pt x="3413" y="7159"/>
                    <a:pt x="4804" y="3830"/>
                    <a:pt x="3359" y="1"/>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1694800" y="4492975"/>
              <a:ext cx="123675" cy="272725"/>
            </a:xfrm>
            <a:custGeom>
              <a:rect b="b" l="l" r="r" t="t"/>
              <a:pathLst>
                <a:path extrusionOk="0" h="10909" w="4947">
                  <a:moveTo>
                    <a:pt x="2656" y="0"/>
                  </a:moveTo>
                  <a:cubicBezTo>
                    <a:pt x="2119" y="926"/>
                    <a:pt x="0" y="5126"/>
                    <a:pt x="2111" y="10909"/>
                  </a:cubicBezTo>
                  <a:cubicBezTo>
                    <a:pt x="3103" y="10435"/>
                    <a:pt x="4051" y="9875"/>
                    <a:pt x="4946" y="9237"/>
                  </a:cubicBezTo>
                  <a:cubicBezTo>
                    <a:pt x="4618" y="8464"/>
                    <a:pt x="3398" y="5143"/>
                    <a:pt x="4946" y="1429"/>
                  </a:cubicBezTo>
                  <a:cubicBezTo>
                    <a:pt x="4220" y="896"/>
                    <a:pt x="3454" y="418"/>
                    <a:pt x="26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1237075" y="4487625"/>
              <a:ext cx="130175" cy="275075"/>
            </a:xfrm>
            <a:custGeom>
              <a:rect b="b" l="l" r="r" t="t"/>
              <a:pathLst>
                <a:path extrusionOk="0" h="11003" w="5207">
                  <a:moveTo>
                    <a:pt x="2639" y="1"/>
                  </a:moveTo>
                  <a:cubicBezTo>
                    <a:pt x="1829" y="406"/>
                    <a:pt x="1046" y="867"/>
                    <a:pt x="300" y="1380"/>
                  </a:cubicBezTo>
                  <a:cubicBezTo>
                    <a:pt x="1745" y="5212"/>
                    <a:pt x="354" y="8541"/>
                    <a:pt x="0" y="9284"/>
                  </a:cubicBezTo>
                  <a:cubicBezTo>
                    <a:pt x="886" y="9942"/>
                    <a:pt x="1829" y="10517"/>
                    <a:pt x="2818" y="11003"/>
                  </a:cubicBezTo>
                  <a:cubicBezTo>
                    <a:pt x="5206" y="5131"/>
                    <a:pt x="3066" y="774"/>
                    <a:pt x="26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1415400" y="4484325"/>
              <a:ext cx="242425" cy="41550"/>
            </a:xfrm>
            <a:custGeom>
              <a:rect b="b" l="l" r="r" t="t"/>
              <a:pathLst>
                <a:path extrusionOk="0" h="1662" w="9697">
                  <a:moveTo>
                    <a:pt x="5784" y="1"/>
                  </a:moveTo>
                  <a:cubicBezTo>
                    <a:pt x="4139" y="1"/>
                    <a:pt x="2151" y="204"/>
                    <a:pt x="319" y="935"/>
                  </a:cubicBezTo>
                  <a:cubicBezTo>
                    <a:pt x="0" y="1063"/>
                    <a:pt x="5" y="1517"/>
                    <a:pt x="327" y="1637"/>
                  </a:cubicBezTo>
                  <a:cubicBezTo>
                    <a:pt x="369" y="1653"/>
                    <a:pt x="414" y="1661"/>
                    <a:pt x="459" y="1661"/>
                  </a:cubicBezTo>
                  <a:cubicBezTo>
                    <a:pt x="506" y="1661"/>
                    <a:pt x="553" y="1653"/>
                    <a:pt x="597" y="1635"/>
                  </a:cubicBezTo>
                  <a:cubicBezTo>
                    <a:pt x="2309" y="951"/>
                    <a:pt x="4204" y="761"/>
                    <a:pt x="5780" y="761"/>
                  </a:cubicBezTo>
                  <a:cubicBezTo>
                    <a:pt x="7726" y="761"/>
                    <a:pt x="9184" y="1050"/>
                    <a:pt x="9210" y="1056"/>
                  </a:cubicBezTo>
                  <a:cubicBezTo>
                    <a:pt x="9235" y="1061"/>
                    <a:pt x="9261" y="1063"/>
                    <a:pt x="9286" y="1063"/>
                  </a:cubicBezTo>
                  <a:cubicBezTo>
                    <a:pt x="9461" y="1063"/>
                    <a:pt x="9618" y="940"/>
                    <a:pt x="9654" y="764"/>
                  </a:cubicBezTo>
                  <a:cubicBezTo>
                    <a:pt x="9696" y="560"/>
                    <a:pt x="9566" y="361"/>
                    <a:pt x="9362" y="319"/>
                  </a:cubicBezTo>
                  <a:cubicBezTo>
                    <a:pt x="9251" y="297"/>
                    <a:pt x="7767" y="1"/>
                    <a:pt x="57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1432275" y="4475625"/>
              <a:ext cx="31750" cy="66725"/>
            </a:xfrm>
            <a:custGeom>
              <a:rect b="b" l="l" r="r" t="t"/>
              <a:pathLst>
                <a:path extrusionOk="0" h="2669" w="1270">
                  <a:moveTo>
                    <a:pt x="320" y="0"/>
                  </a:moveTo>
                  <a:cubicBezTo>
                    <a:pt x="264" y="0"/>
                    <a:pt x="207" y="17"/>
                    <a:pt x="157" y="51"/>
                  </a:cubicBezTo>
                  <a:cubicBezTo>
                    <a:pt x="32" y="142"/>
                    <a:pt x="0" y="316"/>
                    <a:pt x="91" y="444"/>
                  </a:cubicBezTo>
                  <a:cubicBezTo>
                    <a:pt x="693" y="1296"/>
                    <a:pt x="643" y="2356"/>
                    <a:pt x="643" y="2371"/>
                  </a:cubicBezTo>
                  <a:cubicBezTo>
                    <a:pt x="636" y="2494"/>
                    <a:pt x="710" y="2607"/>
                    <a:pt x="825" y="2651"/>
                  </a:cubicBezTo>
                  <a:cubicBezTo>
                    <a:pt x="852" y="2661"/>
                    <a:pt x="879" y="2665"/>
                    <a:pt x="909" y="2668"/>
                  </a:cubicBezTo>
                  <a:cubicBezTo>
                    <a:pt x="913" y="2668"/>
                    <a:pt x="918" y="2668"/>
                    <a:pt x="922" y="2668"/>
                  </a:cubicBezTo>
                  <a:cubicBezTo>
                    <a:pt x="1071" y="2668"/>
                    <a:pt x="1198" y="2553"/>
                    <a:pt x="1206" y="2403"/>
                  </a:cubicBezTo>
                  <a:cubicBezTo>
                    <a:pt x="1208" y="2351"/>
                    <a:pt x="1269" y="1136"/>
                    <a:pt x="550" y="120"/>
                  </a:cubicBezTo>
                  <a:cubicBezTo>
                    <a:pt x="496" y="42"/>
                    <a:pt x="409"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a:off x="1474550" y="4468100"/>
              <a:ext cx="31625" cy="66575"/>
            </a:xfrm>
            <a:custGeom>
              <a:rect b="b" l="l" r="r" t="t"/>
              <a:pathLst>
                <a:path extrusionOk="0" h="2663" w="1265">
                  <a:moveTo>
                    <a:pt x="321" y="1"/>
                  </a:moveTo>
                  <a:cubicBezTo>
                    <a:pt x="264" y="1"/>
                    <a:pt x="207" y="18"/>
                    <a:pt x="158" y="53"/>
                  </a:cubicBezTo>
                  <a:cubicBezTo>
                    <a:pt x="32" y="141"/>
                    <a:pt x="1" y="313"/>
                    <a:pt x="86" y="441"/>
                  </a:cubicBezTo>
                  <a:cubicBezTo>
                    <a:pt x="685" y="1290"/>
                    <a:pt x="639" y="2350"/>
                    <a:pt x="639" y="2365"/>
                  </a:cubicBezTo>
                  <a:cubicBezTo>
                    <a:pt x="631" y="2488"/>
                    <a:pt x="705" y="2603"/>
                    <a:pt x="823" y="2645"/>
                  </a:cubicBezTo>
                  <a:lnTo>
                    <a:pt x="820" y="2645"/>
                  </a:lnTo>
                  <a:cubicBezTo>
                    <a:pt x="853" y="2657"/>
                    <a:pt x="886" y="2663"/>
                    <a:pt x="918" y="2663"/>
                  </a:cubicBezTo>
                  <a:cubicBezTo>
                    <a:pt x="1062" y="2663"/>
                    <a:pt x="1191" y="2551"/>
                    <a:pt x="1201" y="2397"/>
                  </a:cubicBezTo>
                  <a:cubicBezTo>
                    <a:pt x="1203" y="2345"/>
                    <a:pt x="1265" y="1130"/>
                    <a:pt x="545" y="114"/>
                  </a:cubicBezTo>
                  <a:cubicBezTo>
                    <a:pt x="491" y="40"/>
                    <a:pt x="406" y="1"/>
                    <a:pt x="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a:off x="1518500" y="4463700"/>
              <a:ext cx="31200" cy="67250"/>
            </a:xfrm>
            <a:custGeom>
              <a:rect b="b" l="l" r="r" t="t"/>
              <a:pathLst>
                <a:path extrusionOk="0" h="2690" w="1248">
                  <a:moveTo>
                    <a:pt x="321" y="1"/>
                  </a:moveTo>
                  <a:cubicBezTo>
                    <a:pt x="268" y="1"/>
                    <a:pt x="214" y="16"/>
                    <a:pt x="167" y="47"/>
                  </a:cubicBezTo>
                  <a:cubicBezTo>
                    <a:pt x="34" y="135"/>
                    <a:pt x="0" y="312"/>
                    <a:pt x="91" y="442"/>
                  </a:cubicBezTo>
                  <a:cubicBezTo>
                    <a:pt x="663" y="1309"/>
                    <a:pt x="584" y="2364"/>
                    <a:pt x="584" y="2384"/>
                  </a:cubicBezTo>
                  <a:cubicBezTo>
                    <a:pt x="572" y="2509"/>
                    <a:pt x="646" y="2627"/>
                    <a:pt x="766" y="2671"/>
                  </a:cubicBezTo>
                  <a:cubicBezTo>
                    <a:pt x="788" y="2681"/>
                    <a:pt x="815" y="2686"/>
                    <a:pt x="840" y="2688"/>
                  </a:cubicBezTo>
                  <a:cubicBezTo>
                    <a:pt x="849" y="2689"/>
                    <a:pt x="857" y="2690"/>
                    <a:pt x="866" y="2690"/>
                  </a:cubicBezTo>
                  <a:cubicBezTo>
                    <a:pt x="1010" y="2690"/>
                    <a:pt x="1132" y="2579"/>
                    <a:pt x="1144" y="2433"/>
                  </a:cubicBezTo>
                  <a:cubicBezTo>
                    <a:pt x="1149" y="2381"/>
                    <a:pt x="1247" y="1169"/>
                    <a:pt x="560" y="131"/>
                  </a:cubicBezTo>
                  <a:cubicBezTo>
                    <a:pt x="505" y="46"/>
                    <a:pt x="414" y="1"/>
                    <a:pt x="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1561375" y="4460975"/>
              <a:ext cx="29375" cy="67900"/>
            </a:xfrm>
            <a:custGeom>
              <a:rect b="b" l="l" r="r" t="t"/>
              <a:pathLst>
                <a:path extrusionOk="0" h="2716" w="1175">
                  <a:moveTo>
                    <a:pt x="322" y="0"/>
                  </a:moveTo>
                  <a:cubicBezTo>
                    <a:pt x="276" y="0"/>
                    <a:pt x="228" y="12"/>
                    <a:pt x="185" y="36"/>
                  </a:cubicBezTo>
                  <a:cubicBezTo>
                    <a:pt x="50" y="112"/>
                    <a:pt x="1" y="281"/>
                    <a:pt x="75" y="416"/>
                  </a:cubicBezTo>
                  <a:cubicBezTo>
                    <a:pt x="583" y="1325"/>
                    <a:pt x="426" y="2370"/>
                    <a:pt x="423" y="2390"/>
                  </a:cubicBezTo>
                  <a:cubicBezTo>
                    <a:pt x="401" y="2522"/>
                    <a:pt x="475" y="2650"/>
                    <a:pt x="602" y="2699"/>
                  </a:cubicBezTo>
                  <a:cubicBezTo>
                    <a:pt x="619" y="2704"/>
                    <a:pt x="637" y="2709"/>
                    <a:pt x="654" y="2711"/>
                  </a:cubicBezTo>
                  <a:cubicBezTo>
                    <a:pt x="669" y="2714"/>
                    <a:pt x="684" y="2715"/>
                    <a:pt x="699" y="2715"/>
                  </a:cubicBezTo>
                  <a:cubicBezTo>
                    <a:pt x="836" y="2715"/>
                    <a:pt x="956" y="2618"/>
                    <a:pt x="978" y="2478"/>
                  </a:cubicBezTo>
                  <a:cubicBezTo>
                    <a:pt x="988" y="2429"/>
                    <a:pt x="1174" y="1226"/>
                    <a:pt x="565" y="139"/>
                  </a:cubicBezTo>
                  <a:cubicBezTo>
                    <a:pt x="514" y="50"/>
                    <a:pt x="419" y="0"/>
                    <a:pt x="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1604775" y="4461775"/>
              <a:ext cx="27325" cy="68625"/>
            </a:xfrm>
            <a:custGeom>
              <a:rect b="b" l="l" r="r" t="t"/>
              <a:pathLst>
                <a:path extrusionOk="0" h="2745" w="1093">
                  <a:moveTo>
                    <a:pt x="322" y="1"/>
                  </a:moveTo>
                  <a:cubicBezTo>
                    <a:pt x="283" y="1"/>
                    <a:pt x="244" y="9"/>
                    <a:pt x="207" y="26"/>
                  </a:cubicBezTo>
                  <a:cubicBezTo>
                    <a:pt x="64" y="90"/>
                    <a:pt x="0" y="257"/>
                    <a:pt x="67" y="399"/>
                  </a:cubicBezTo>
                  <a:cubicBezTo>
                    <a:pt x="496" y="1349"/>
                    <a:pt x="248" y="2382"/>
                    <a:pt x="246" y="2392"/>
                  </a:cubicBezTo>
                  <a:cubicBezTo>
                    <a:pt x="209" y="2532"/>
                    <a:pt x="285" y="2674"/>
                    <a:pt x="418" y="2726"/>
                  </a:cubicBezTo>
                  <a:cubicBezTo>
                    <a:pt x="427" y="2728"/>
                    <a:pt x="440" y="2733"/>
                    <a:pt x="450" y="2736"/>
                  </a:cubicBezTo>
                  <a:cubicBezTo>
                    <a:pt x="472" y="2741"/>
                    <a:pt x="495" y="2744"/>
                    <a:pt x="517" y="2744"/>
                  </a:cubicBezTo>
                  <a:cubicBezTo>
                    <a:pt x="643" y="2744"/>
                    <a:pt x="759" y="2659"/>
                    <a:pt x="791" y="2532"/>
                  </a:cubicBezTo>
                  <a:cubicBezTo>
                    <a:pt x="803" y="2481"/>
                    <a:pt x="1093" y="1300"/>
                    <a:pt x="580" y="166"/>
                  </a:cubicBezTo>
                  <a:cubicBezTo>
                    <a:pt x="531" y="62"/>
                    <a:pt x="429"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a:off x="1160600" y="4605025"/>
              <a:ext cx="735750" cy="211250"/>
            </a:xfrm>
            <a:custGeom>
              <a:rect b="b" l="l" r="r" t="t"/>
              <a:pathLst>
                <a:path extrusionOk="0" h="8450" w="29430">
                  <a:moveTo>
                    <a:pt x="148" y="1"/>
                  </a:moveTo>
                  <a:cubicBezTo>
                    <a:pt x="72" y="175"/>
                    <a:pt x="28" y="364"/>
                    <a:pt x="18" y="555"/>
                  </a:cubicBezTo>
                  <a:cubicBezTo>
                    <a:pt x="1" y="1618"/>
                    <a:pt x="1135" y="3155"/>
                    <a:pt x="3057" y="4591"/>
                  </a:cubicBezTo>
                  <a:cubicBezTo>
                    <a:pt x="3945" y="5246"/>
                    <a:pt x="4888" y="5821"/>
                    <a:pt x="5877" y="6307"/>
                  </a:cubicBezTo>
                  <a:cubicBezTo>
                    <a:pt x="8305" y="7509"/>
                    <a:pt x="11321" y="8393"/>
                    <a:pt x="14601" y="8447"/>
                  </a:cubicBezTo>
                  <a:cubicBezTo>
                    <a:pt x="14698" y="8449"/>
                    <a:pt x="14796" y="8449"/>
                    <a:pt x="14893" y="8449"/>
                  </a:cubicBezTo>
                  <a:cubicBezTo>
                    <a:pt x="18100" y="8449"/>
                    <a:pt x="21071" y="7592"/>
                    <a:pt x="23479" y="6427"/>
                  </a:cubicBezTo>
                  <a:cubicBezTo>
                    <a:pt x="24471" y="5953"/>
                    <a:pt x="25419" y="5393"/>
                    <a:pt x="26314" y="4755"/>
                  </a:cubicBezTo>
                  <a:cubicBezTo>
                    <a:pt x="28185" y="3420"/>
                    <a:pt x="29334" y="2023"/>
                    <a:pt x="29429" y="1140"/>
                  </a:cubicBezTo>
                  <a:lnTo>
                    <a:pt x="29429" y="1140"/>
                  </a:lnTo>
                  <a:cubicBezTo>
                    <a:pt x="27596" y="2924"/>
                    <a:pt x="24861" y="3356"/>
                    <a:pt x="22372" y="4041"/>
                  </a:cubicBezTo>
                  <a:cubicBezTo>
                    <a:pt x="21064" y="4355"/>
                    <a:pt x="19861" y="4527"/>
                    <a:pt x="18560" y="4704"/>
                  </a:cubicBezTo>
                  <a:cubicBezTo>
                    <a:pt x="17512" y="4828"/>
                    <a:pt x="16496" y="4880"/>
                    <a:pt x="15455" y="4880"/>
                  </a:cubicBezTo>
                  <a:cubicBezTo>
                    <a:pt x="15165" y="4880"/>
                    <a:pt x="14872" y="4876"/>
                    <a:pt x="14576" y="4868"/>
                  </a:cubicBezTo>
                  <a:cubicBezTo>
                    <a:pt x="13830" y="4849"/>
                    <a:pt x="13155" y="4763"/>
                    <a:pt x="12384" y="4684"/>
                  </a:cubicBezTo>
                  <a:cubicBezTo>
                    <a:pt x="7824" y="4154"/>
                    <a:pt x="3825" y="2377"/>
                    <a:pt x="148" y="1"/>
                  </a:cubicBezTo>
                  <a:close/>
                </a:path>
              </a:pathLst>
            </a:custGeom>
            <a:solidFill>
              <a:srgbClr val="000000">
                <a:alpha val="26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1715850" y="4447150"/>
              <a:ext cx="282600" cy="297350"/>
            </a:xfrm>
            <a:custGeom>
              <a:rect b="b" l="l" r="r" t="t"/>
              <a:pathLst>
                <a:path extrusionOk="0" h="11894" w="11304">
                  <a:moveTo>
                    <a:pt x="2843" y="1"/>
                  </a:moveTo>
                  <a:cubicBezTo>
                    <a:pt x="2222" y="1"/>
                    <a:pt x="1540" y="340"/>
                    <a:pt x="1493" y="947"/>
                  </a:cubicBezTo>
                  <a:cubicBezTo>
                    <a:pt x="1461" y="1315"/>
                    <a:pt x="1679" y="1657"/>
                    <a:pt x="1915" y="1939"/>
                  </a:cubicBezTo>
                  <a:cubicBezTo>
                    <a:pt x="2416" y="2538"/>
                    <a:pt x="3047" y="3016"/>
                    <a:pt x="3756" y="3343"/>
                  </a:cubicBezTo>
                  <a:cubicBezTo>
                    <a:pt x="3243" y="3135"/>
                    <a:pt x="2698" y="3028"/>
                    <a:pt x="2147" y="3028"/>
                  </a:cubicBezTo>
                  <a:cubicBezTo>
                    <a:pt x="2028" y="3028"/>
                    <a:pt x="1909" y="3033"/>
                    <a:pt x="1790" y="3043"/>
                  </a:cubicBezTo>
                  <a:cubicBezTo>
                    <a:pt x="1493" y="3068"/>
                    <a:pt x="1186" y="3129"/>
                    <a:pt x="948" y="3306"/>
                  </a:cubicBezTo>
                  <a:cubicBezTo>
                    <a:pt x="707" y="3483"/>
                    <a:pt x="553" y="3802"/>
                    <a:pt x="641" y="4087"/>
                  </a:cubicBezTo>
                  <a:cubicBezTo>
                    <a:pt x="712" y="4317"/>
                    <a:pt x="923" y="4475"/>
                    <a:pt x="1127" y="4607"/>
                  </a:cubicBezTo>
                  <a:cubicBezTo>
                    <a:pt x="1871" y="5091"/>
                    <a:pt x="2688" y="5447"/>
                    <a:pt x="3550" y="5660"/>
                  </a:cubicBezTo>
                  <a:cubicBezTo>
                    <a:pt x="3274" y="5632"/>
                    <a:pt x="2997" y="5619"/>
                    <a:pt x="2721" y="5619"/>
                  </a:cubicBezTo>
                  <a:cubicBezTo>
                    <a:pt x="2236" y="5619"/>
                    <a:pt x="1752" y="5661"/>
                    <a:pt x="1274" y="5744"/>
                  </a:cubicBezTo>
                  <a:cubicBezTo>
                    <a:pt x="931" y="5805"/>
                    <a:pt x="538" y="5933"/>
                    <a:pt x="422" y="6262"/>
                  </a:cubicBezTo>
                  <a:cubicBezTo>
                    <a:pt x="327" y="6532"/>
                    <a:pt x="472" y="6838"/>
                    <a:pt x="692" y="7018"/>
                  </a:cubicBezTo>
                  <a:cubicBezTo>
                    <a:pt x="916" y="7199"/>
                    <a:pt x="1198" y="7283"/>
                    <a:pt x="1473" y="7359"/>
                  </a:cubicBezTo>
                  <a:lnTo>
                    <a:pt x="2956" y="7781"/>
                  </a:lnTo>
                  <a:cubicBezTo>
                    <a:pt x="2462" y="8066"/>
                    <a:pt x="1861" y="8053"/>
                    <a:pt x="1301" y="8157"/>
                  </a:cubicBezTo>
                  <a:cubicBezTo>
                    <a:pt x="739" y="8260"/>
                    <a:pt x="130" y="8569"/>
                    <a:pt x="20" y="9126"/>
                  </a:cubicBezTo>
                  <a:cubicBezTo>
                    <a:pt x="0" y="9232"/>
                    <a:pt x="0" y="9345"/>
                    <a:pt x="49" y="9440"/>
                  </a:cubicBezTo>
                  <a:cubicBezTo>
                    <a:pt x="94" y="9529"/>
                    <a:pt x="177" y="9590"/>
                    <a:pt x="258" y="9649"/>
                  </a:cubicBezTo>
                  <a:cubicBezTo>
                    <a:pt x="690" y="9951"/>
                    <a:pt x="1171" y="10182"/>
                    <a:pt x="1679" y="10331"/>
                  </a:cubicBezTo>
                  <a:cubicBezTo>
                    <a:pt x="2403" y="10542"/>
                    <a:pt x="3174" y="10584"/>
                    <a:pt x="3891" y="10825"/>
                  </a:cubicBezTo>
                  <a:cubicBezTo>
                    <a:pt x="4588" y="11060"/>
                    <a:pt x="5214" y="11478"/>
                    <a:pt x="5916" y="11696"/>
                  </a:cubicBezTo>
                  <a:cubicBezTo>
                    <a:pt x="6389" y="11842"/>
                    <a:pt x="6878" y="11893"/>
                    <a:pt x="7373" y="11893"/>
                  </a:cubicBezTo>
                  <a:cubicBezTo>
                    <a:pt x="7943" y="11893"/>
                    <a:pt x="8519" y="11826"/>
                    <a:pt x="9085" y="11758"/>
                  </a:cubicBezTo>
                  <a:cubicBezTo>
                    <a:pt x="9311" y="11728"/>
                    <a:pt x="9544" y="11699"/>
                    <a:pt x="9745" y="11591"/>
                  </a:cubicBezTo>
                  <a:cubicBezTo>
                    <a:pt x="10251" y="11318"/>
                    <a:pt x="10386" y="10653"/>
                    <a:pt x="10366" y="10079"/>
                  </a:cubicBezTo>
                  <a:cubicBezTo>
                    <a:pt x="10342" y="9391"/>
                    <a:pt x="10612" y="6296"/>
                    <a:pt x="10612" y="6296"/>
                  </a:cubicBezTo>
                  <a:cubicBezTo>
                    <a:pt x="10612" y="6296"/>
                    <a:pt x="11304" y="3441"/>
                    <a:pt x="8702" y="2749"/>
                  </a:cubicBezTo>
                  <a:cubicBezTo>
                    <a:pt x="7732" y="2489"/>
                    <a:pt x="6746" y="1998"/>
                    <a:pt x="5872" y="1441"/>
                  </a:cubicBezTo>
                  <a:cubicBezTo>
                    <a:pt x="4956" y="856"/>
                    <a:pt x="4070" y="103"/>
                    <a:pt x="2990" y="7"/>
                  </a:cubicBezTo>
                  <a:cubicBezTo>
                    <a:pt x="2942" y="3"/>
                    <a:pt x="2893" y="1"/>
                    <a:pt x="2843" y="1"/>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1967150" y="4555775"/>
              <a:ext cx="231975" cy="190575"/>
            </a:xfrm>
            <a:custGeom>
              <a:rect b="b" l="l" r="r" t="t"/>
              <a:pathLst>
                <a:path extrusionOk="0" h="7623" w="9279">
                  <a:moveTo>
                    <a:pt x="509" y="1"/>
                  </a:moveTo>
                  <a:cubicBezTo>
                    <a:pt x="473" y="1"/>
                    <a:pt x="438" y="9"/>
                    <a:pt x="403" y="26"/>
                  </a:cubicBezTo>
                  <a:cubicBezTo>
                    <a:pt x="0" y="228"/>
                    <a:pt x="508" y="1367"/>
                    <a:pt x="633" y="1656"/>
                  </a:cubicBezTo>
                  <a:cubicBezTo>
                    <a:pt x="695" y="1799"/>
                    <a:pt x="766" y="1944"/>
                    <a:pt x="788" y="2096"/>
                  </a:cubicBezTo>
                  <a:cubicBezTo>
                    <a:pt x="810" y="2238"/>
                    <a:pt x="788" y="2383"/>
                    <a:pt x="771" y="2525"/>
                  </a:cubicBezTo>
                  <a:cubicBezTo>
                    <a:pt x="663" y="3377"/>
                    <a:pt x="609" y="4251"/>
                    <a:pt x="803" y="5086"/>
                  </a:cubicBezTo>
                  <a:cubicBezTo>
                    <a:pt x="999" y="5923"/>
                    <a:pt x="1468" y="6725"/>
                    <a:pt x="2204" y="7165"/>
                  </a:cubicBezTo>
                  <a:cubicBezTo>
                    <a:pt x="2825" y="7533"/>
                    <a:pt x="3552" y="7623"/>
                    <a:pt x="4275" y="7623"/>
                  </a:cubicBezTo>
                  <a:cubicBezTo>
                    <a:pt x="4664" y="7623"/>
                    <a:pt x="5052" y="7597"/>
                    <a:pt x="5422" y="7575"/>
                  </a:cubicBezTo>
                  <a:cubicBezTo>
                    <a:pt x="6458" y="7513"/>
                    <a:pt x="7496" y="7481"/>
                    <a:pt x="8533" y="7481"/>
                  </a:cubicBezTo>
                  <a:cubicBezTo>
                    <a:pt x="8782" y="7481"/>
                    <a:pt x="9030" y="7482"/>
                    <a:pt x="9279" y="7486"/>
                  </a:cubicBezTo>
                  <a:lnTo>
                    <a:pt x="9011" y="5390"/>
                  </a:lnTo>
                  <a:cubicBezTo>
                    <a:pt x="8952" y="4931"/>
                    <a:pt x="8893" y="4472"/>
                    <a:pt x="8788" y="4023"/>
                  </a:cubicBezTo>
                  <a:cubicBezTo>
                    <a:pt x="8596" y="3222"/>
                    <a:pt x="8253" y="2415"/>
                    <a:pt x="7590" y="1904"/>
                  </a:cubicBezTo>
                  <a:cubicBezTo>
                    <a:pt x="6942" y="1408"/>
                    <a:pt x="6139" y="1134"/>
                    <a:pt x="5344" y="984"/>
                  </a:cubicBezTo>
                  <a:cubicBezTo>
                    <a:pt x="4210" y="770"/>
                    <a:pt x="3041" y="778"/>
                    <a:pt x="1910" y="554"/>
                  </a:cubicBezTo>
                  <a:cubicBezTo>
                    <a:pt x="1615" y="498"/>
                    <a:pt x="1316" y="417"/>
                    <a:pt x="1043" y="284"/>
                  </a:cubicBezTo>
                  <a:cubicBezTo>
                    <a:pt x="891" y="208"/>
                    <a:pt x="696" y="1"/>
                    <a:pt x="509" y="1"/>
                  </a:cubicBezTo>
                  <a:close/>
                </a:path>
              </a:pathLst>
            </a:custGeom>
            <a:solidFill>
              <a:srgbClr val="CF7C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a:off x="1903725" y="4529300"/>
              <a:ext cx="160775" cy="215450"/>
            </a:xfrm>
            <a:custGeom>
              <a:rect b="b" l="l" r="r" t="t"/>
              <a:pathLst>
                <a:path extrusionOk="0" h="8618" w="6431">
                  <a:moveTo>
                    <a:pt x="1245" y="0"/>
                  </a:moveTo>
                  <a:cubicBezTo>
                    <a:pt x="481" y="0"/>
                    <a:pt x="0" y="1491"/>
                    <a:pt x="151" y="2070"/>
                  </a:cubicBezTo>
                  <a:cubicBezTo>
                    <a:pt x="262" y="2487"/>
                    <a:pt x="561" y="2828"/>
                    <a:pt x="735" y="3221"/>
                  </a:cubicBezTo>
                  <a:cubicBezTo>
                    <a:pt x="1079" y="3999"/>
                    <a:pt x="910" y="4895"/>
                    <a:pt x="910" y="5747"/>
                  </a:cubicBezTo>
                  <a:cubicBezTo>
                    <a:pt x="910" y="6437"/>
                    <a:pt x="1027" y="7124"/>
                    <a:pt x="1258" y="7774"/>
                  </a:cubicBezTo>
                  <a:cubicBezTo>
                    <a:pt x="1320" y="7941"/>
                    <a:pt x="1391" y="8116"/>
                    <a:pt x="1526" y="8231"/>
                  </a:cubicBezTo>
                  <a:cubicBezTo>
                    <a:pt x="1763" y="8434"/>
                    <a:pt x="1900" y="8618"/>
                    <a:pt x="2166" y="8618"/>
                  </a:cubicBezTo>
                  <a:cubicBezTo>
                    <a:pt x="2203" y="8618"/>
                    <a:pt x="2242" y="8614"/>
                    <a:pt x="2284" y="8607"/>
                  </a:cubicBezTo>
                  <a:cubicBezTo>
                    <a:pt x="2691" y="8536"/>
                    <a:pt x="3262" y="8513"/>
                    <a:pt x="3843" y="8513"/>
                  </a:cubicBezTo>
                  <a:cubicBezTo>
                    <a:pt x="5004" y="8513"/>
                    <a:pt x="6204" y="8607"/>
                    <a:pt x="6204" y="8607"/>
                  </a:cubicBezTo>
                  <a:lnTo>
                    <a:pt x="6430" y="1805"/>
                  </a:lnTo>
                  <a:lnTo>
                    <a:pt x="6430" y="1805"/>
                  </a:lnTo>
                  <a:cubicBezTo>
                    <a:pt x="6335" y="1808"/>
                    <a:pt x="6235" y="1809"/>
                    <a:pt x="6132" y="1809"/>
                  </a:cubicBezTo>
                  <a:cubicBezTo>
                    <a:pt x="5085" y="1809"/>
                    <a:pt x="3701" y="1645"/>
                    <a:pt x="2979" y="995"/>
                  </a:cubicBezTo>
                  <a:cubicBezTo>
                    <a:pt x="2517" y="577"/>
                    <a:pt x="1889" y="23"/>
                    <a:pt x="1266" y="0"/>
                  </a:cubicBezTo>
                  <a:cubicBezTo>
                    <a:pt x="1259" y="0"/>
                    <a:pt x="1252" y="0"/>
                    <a:pt x="1245" y="0"/>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1122573" y="4423759"/>
              <a:ext cx="282675" cy="297375"/>
            </a:xfrm>
            <a:custGeom>
              <a:rect b="b" l="l" r="r" t="t"/>
              <a:pathLst>
                <a:path extrusionOk="0" h="11895" w="11307">
                  <a:moveTo>
                    <a:pt x="8461" y="0"/>
                  </a:moveTo>
                  <a:cubicBezTo>
                    <a:pt x="8412" y="0"/>
                    <a:pt x="8363" y="2"/>
                    <a:pt x="8315" y="7"/>
                  </a:cubicBezTo>
                  <a:cubicBezTo>
                    <a:pt x="7235" y="102"/>
                    <a:pt x="6349" y="856"/>
                    <a:pt x="5435" y="1440"/>
                  </a:cubicBezTo>
                  <a:cubicBezTo>
                    <a:pt x="4559" y="1997"/>
                    <a:pt x="3575" y="2491"/>
                    <a:pt x="2603" y="2748"/>
                  </a:cubicBezTo>
                  <a:cubicBezTo>
                    <a:pt x="1" y="3441"/>
                    <a:pt x="695" y="6298"/>
                    <a:pt x="695" y="6298"/>
                  </a:cubicBezTo>
                  <a:cubicBezTo>
                    <a:pt x="695" y="6298"/>
                    <a:pt x="963" y="9393"/>
                    <a:pt x="941" y="10080"/>
                  </a:cubicBezTo>
                  <a:cubicBezTo>
                    <a:pt x="921" y="10655"/>
                    <a:pt x="1054" y="11318"/>
                    <a:pt x="1559" y="11590"/>
                  </a:cubicBezTo>
                  <a:cubicBezTo>
                    <a:pt x="1761" y="11701"/>
                    <a:pt x="1994" y="11730"/>
                    <a:pt x="2222" y="11757"/>
                  </a:cubicBezTo>
                  <a:cubicBezTo>
                    <a:pt x="2786" y="11827"/>
                    <a:pt x="3362" y="11895"/>
                    <a:pt x="3931" y="11895"/>
                  </a:cubicBezTo>
                  <a:cubicBezTo>
                    <a:pt x="4426" y="11895"/>
                    <a:pt x="4917" y="11843"/>
                    <a:pt x="5391" y="11696"/>
                  </a:cubicBezTo>
                  <a:cubicBezTo>
                    <a:pt x="6093" y="11477"/>
                    <a:pt x="6719" y="11060"/>
                    <a:pt x="7416" y="10824"/>
                  </a:cubicBezTo>
                  <a:cubicBezTo>
                    <a:pt x="8133" y="10584"/>
                    <a:pt x="8901" y="10544"/>
                    <a:pt x="9628" y="10331"/>
                  </a:cubicBezTo>
                  <a:cubicBezTo>
                    <a:pt x="10134" y="10184"/>
                    <a:pt x="10615" y="9953"/>
                    <a:pt x="11049" y="9648"/>
                  </a:cubicBezTo>
                  <a:cubicBezTo>
                    <a:pt x="11130" y="9592"/>
                    <a:pt x="11211" y="9528"/>
                    <a:pt x="11258" y="9440"/>
                  </a:cubicBezTo>
                  <a:cubicBezTo>
                    <a:pt x="11307" y="9347"/>
                    <a:pt x="11307" y="9231"/>
                    <a:pt x="11285" y="9128"/>
                  </a:cubicBezTo>
                  <a:cubicBezTo>
                    <a:pt x="11174" y="8568"/>
                    <a:pt x="10566" y="8262"/>
                    <a:pt x="10006" y="8158"/>
                  </a:cubicBezTo>
                  <a:cubicBezTo>
                    <a:pt x="9444" y="8055"/>
                    <a:pt x="8842" y="8065"/>
                    <a:pt x="8349" y="7780"/>
                  </a:cubicBezTo>
                  <a:lnTo>
                    <a:pt x="9832" y="7361"/>
                  </a:lnTo>
                  <a:cubicBezTo>
                    <a:pt x="10107" y="7282"/>
                    <a:pt x="10391" y="7199"/>
                    <a:pt x="10612" y="7019"/>
                  </a:cubicBezTo>
                  <a:cubicBezTo>
                    <a:pt x="10833" y="6838"/>
                    <a:pt x="10978" y="6531"/>
                    <a:pt x="10885" y="6261"/>
                  </a:cubicBezTo>
                  <a:cubicBezTo>
                    <a:pt x="10767" y="5932"/>
                    <a:pt x="10374" y="5807"/>
                    <a:pt x="10031" y="5746"/>
                  </a:cubicBezTo>
                  <a:cubicBezTo>
                    <a:pt x="9551" y="5661"/>
                    <a:pt x="9066" y="5618"/>
                    <a:pt x="8581" y="5618"/>
                  </a:cubicBezTo>
                  <a:cubicBezTo>
                    <a:pt x="8305" y="5618"/>
                    <a:pt x="8030" y="5632"/>
                    <a:pt x="7755" y="5660"/>
                  </a:cubicBezTo>
                  <a:cubicBezTo>
                    <a:pt x="8617" y="5446"/>
                    <a:pt x="9436" y="5090"/>
                    <a:pt x="10180" y="4607"/>
                  </a:cubicBezTo>
                  <a:cubicBezTo>
                    <a:pt x="10384" y="4474"/>
                    <a:pt x="10593" y="4317"/>
                    <a:pt x="10666" y="4086"/>
                  </a:cubicBezTo>
                  <a:cubicBezTo>
                    <a:pt x="10752" y="3801"/>
                    <a:pt x="10598" y="3482"/>
                    <a:pt x="10359" y="3306"/>
                  </a:cubicBezTo>
                  <a:cubicBezTo>
                    <a:pt x="10119" y="3129"/>
                    <a:pt x="9814" y="3067"/>
                    <a:pt x="9517" y="3043"/>
                  </a:cubicBezTo>
                  <a:cubicBezTo>
                    <a:pt x="9400" y="3033"/>
                    <a:pt x="9283" y="3029"/>
                    <a:pt x="9166" y="3029"/>
                  </a:cubicBezTo>
                  <a:cubicBezTo>
                    <a:pt x="8613" y="3029"/>
                    <a:pt x="8063" y="3134"/>
                    <a:pt x="7549" y="3342"/>
                  </a:cubicBezTo>
                  <a:cubicBezTo>
                    <a:pt x="8261" y="3018"/>
                    <a:pt x="8889" y="2540"/>
                    <a:pt x="9390" y="1941"/>
                  </a:cubicBezTo>
                  <a:cubicBezTo>
                    <a:pt x="9628" y="1656"/>
                    <a:pt x="9844" y="1317"/>
                    <a:pt x="9814" y="949"/>
                  </a:cubicBezTo>
                  <a:cubicBezTo>
                    <a:pt x="9764" y="342"/>
                    <a:pt x="9082" y="0"/>
                    <a:pt x="8461" y="0"/>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890600" y="4554500"/>
              <a:ext cx="231975" cy="190575"/>
            </a:xfrm>
            <a:custGeom>
              <a:rect b="b" l="l" r="r" t="t"/>
              <a:pathLst>
                <a:path extrusionOk="0" h="7623" w="9279">
                  <a:moveTo>
                    <a:pt x="8770" y="0"/>
                  </a:moveTo>
                  <a:cubicBezTo>
                    <a:pt x="8584" y="0"/>
                    <a:pt x="8390" y="208"/>
                    <a:pt x="8235" y="284"/>
                  </a:cubicBezTo>
                  <a:cubicBezTo>
                    <a:pt x="7963" y="416"/>
                    <a:pt x="7666" y="497"/>
                    <a:pt x="7369" y="556"/>
                  </a:cubicBezTo>
                  <a:cubicBezTo>
                    <a:pt x="6237" y="779"/>
                    <a:pt x="5069" y="770"/>
                    <a:pt x="3935" y="983"/>
                  </a:cubicBezTo>
                  <a:cubicBezTo>
                    <a:pt x="3140" y="1133"/>
                    <a:pt x="2337" y="1408"/>
                    <a:pt x="1689" y="1904"/>
                  </a:cubicBezTo>
                  <a:cubicBezTo>
                    <a:pt x="1026" y="2412"/>
                    <a:pt x="682" y="3222"/>
                    <a:pt x="493" y="4022"/>
                  </a:cubicBezTo>
                  <a:cubicBezTo>
                    <a:pt x="385" y="4471"/>
                    <a:pt x="327" y="4930"/>
                    <a:pt x="270" y="5389"/>
                  </a:cubicBezTo>
                  <a:lnTo>
                    <a:pt x="0" y="7486"/>
                  </a:lnTo>
                  <a:cubicBezTo>
                    <a:pt x="257" y="7482"/>
                    <a:pt x="515" y="7480"/>
                    <a:pt x="772" y="7480"/>
                  </a:cubicBezTo>
                  <a:cubicBezTo>
                    <a:pt x="1801" y="7480"/>
                    <a:pt x="2829" y="7511"/>
                    <a:pt x="3856" y="7574"/>
                  </a:cubicBezTo>
                  <a:cubicBezTo>
                    <a:pt x="4227" y="7596"/>
                    <a:pt x="4616" y="7622"/>
                    <a:pt x="5005" y="7622"/>
                  </a:cubicBezTo>
                  <a:cubicBezTo>
                    <a:pt x="5728" y="7622"/>
                    <a:pt x="6454" y="7533"/>
                    <a:pt x="7074" y="7164"/>
                  </a:cubicBezTo>
                  <a:cubicBezTo>
                    <a:pt x="7811" y="6725"/>
                    <a:pt x="8282" y="5922"/>
                    <a:pt x="8476" y="5085"/>
                  </a:cubicBezTo>
                  <a:cubicBezTo>
                    <a:pt x="8670" y="4250"/>
                    <a:pt x="8618" y="3377"/>
                    <a:pt x="8508" y="2525"/>
                  </a:cubicBezTo>
                  <a:cubicBezTo>
                    <a:pt x="8491" y="2382"/>
                    <a:pt x="8471" y="2238"/>
                    <a:pt x="8491" y="2095"/>
                  </a:cubicBezTo>
                  <a:cubicBezTo>
                    <a:pt x="8513" y="1941"/>
                    <a:pt x="8584" y="1798"/>
                    <a:pt x="8645" y="1653"/>
                  </a:cubicBezTo>
                  <a:cubicBezTo>
                    <a:pt x="8771" y="1366"/>
                    <a:pt x="9279" y="227"/>
                    <a:pt x="8876" y="26"/>
                  </a:cubicBezTo>
                  <a:cubicBezTo>
                    <a:pt x="8841" y="8"/>
                    <a:pt x="8806" y="0"/>
                    <a:pt x="8770" y="0"/>
                  </a:cubicBezTo>
                  <a:close/>
                </a:path>
              </a:pathLst>
            </a:custGeom>
            <a:solidFill>
              <a:srgbClr val="CF7C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1025300" y="4528000"/>
              <a:ext cx="160750" cy="215475"/>
            </a:xfrm>
            <a:custGeom>
              <a:rect b="b" l="l" r="r" t="t"/>
              <a:pathLst>
                <a:path extrusionOk="0" h="8619" w="6430">
                  <a:moveTo>
                    <a:pt x="5183" y="1"/>
                  </a:moveTo>
                  <a:cubicBezTo>
                    <a:pt x="5176" y="1"/>
                    <a:pt x="5169" y="1"/>
                    <a:pt x="5162" y="1"/>
                  </a:cubicBezTo>
                  <a:cubicBezTo>
                    <a:pt x="4541" y="25"/>
                    <a:pt x="3910" y="578"/>
                    <a:pt x="3451" y="995"/>
                  </a:cubicBezTo>
                  <a:cubicBezTo>
                    <a:pt x="2730" y="1647"/>
                    <a:pt x="1349" y="1810"/>
                    <a:pt x="301" y="1810"/>
                  </a:cubicBezTo>
                  <a:cubicBezTo>
                    <a:pt x="197" y="1810"/>
                    <a:pt x="96" y="1808"/>
                    <a:pt x="0" y="1805"/>
                  </a:cubicBezTo>
                  <a:lnTo>
                    <a:pt x="0" y="1805"/>
                  </a:lnTo>
                  <a:lnTo>
                    <a:pt x="226" y="8607"/>
                  </a:lnTo>
                  <a:cubicBezTo>
                    <a:pt x="226" y="8607"/>
                    <a:pt x="1426" y="8513"/>
                    <a:pt x="2587" y="8513"/>
                  </a:cubicBezTo>
                  <a:cubicBezTo>
                    <a:pt x="3167" y="8513"/>
                    <a:pt x="3738" y="8537"/>
                    <a:pt x="4143" y="8607"/>
                  </a:cubicBezTo>
                  <a:cubicBezTo>
                    <a:pt x="4186" y="8615"/>
                    <a:pt x="4226" y="8618"/>
                    <a:pt x="4263" y="8618"/>
                  </a:cubicBezTo>
                  <a:cubicBezTo>
                    <a:pt x="4529" y="8618"/>
                    <a:pt x="4667" y="8436"/>
                    <a:pt x="4902" y="8234"/>
                  </a:cubicBezTo>
                  <a:cubicBezTo>
                    <a:pt x="5037" y="8116"/>
                    <a:pt x="5111" y="7944"/>
                    <a:pt x="5170" y="7775"/>
                  </a:cubicBezTo>
                  <a:cubicBezTo>
                    <a:pt x="5400" y="7124"/>
                    <a:pt x="5518" y="6440"/>
                    <a:pt x="5521" y="5747"/>
                  </a:cubicBezTo>
                  <a:cubicBezTo>
                    <a:pt x="5521" y="4896"/>
                    <a:pt x="5349" y="4002"/>
                    <a:pt x="5695" y="3221"/>
                  </a:cubicBezTo>
                  <a:cubicBezTo>
                    <a:pt x="5869" y="2829"/>
                    <a:pt x="6169" y="2490"/>
                    <a:pt x="6277" y="2073"/>
                  </a:cubicBezTo>
                  <a:cubicBezTo>
                    <a:pt x="6430" y="1491"/>
                    <a:pt x="5949" y="1"/>
                    <a:pt x="5183" y="1"/>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1084375" y="3968200"/>
              <a:ext cx="162525" cy="216300"/>
            </a:xfrm>
            <a:custGeom>
              <a:rect b="b" l="l" r="r" t="t"/>
              <a:pathLst>
                <a:path extrusionOk="0" h="8652" w="6501">
                  <a:moveTo>
                    <a:pt x="5647" y="0"/>
                  </a:moveTo>
                  <a:cubicBezTo>
                    <a:pt x="4913" y="0"/>
                    <a:pt x="3912" y="416"/>
                    <a:pt x="3280" y="583"/>
                  </a:cubicBezTo>
                  <a:cubicBezTo>
                    <a:pt x="2637" y="753"/>
                    <a:pt x="1297" y="917"/>
                    <a:pt x="850" y="1482"/>
                  </a:cubicBezTo>
                  <a:cubicBezTo>
                    <a:pt x="87" y="2454"/>
                    <a:pt x="1" y="4140"/>
                    <a:pt x="236" y="5306"/>
                  </a:cubicBezTo>
                  <a:cubicBezTo>
                    <a:pt x="288" y="5559"/>
                    <a:pt x="369" y="5807"/>
                    <a:pt x="475" y="6045"/>
                  </a:cubicBezTo>
                  <a:cubicBezTo>
                    <a:pt x="956" y="7113"/>
                    <a:pt x="1945" y="7984"/>
                    <a:pt x="3000" y="8416"/>
                  </a:cubicBezTo>
                  <a:cubicBezTo>
                    <a:pt x="3386" y="8574"/>
                    <a:pt x="3767" y="8651"/>
                    <a:pt x="4125" y="8651"/>
                  </a:cubicBezTo>
                  <a:cubicBezTo>
                    <a:pt x="5204" y="8651"/>
                    <a:pt x="6084" y="7952"/>
                    <a:pt x="6314" y="6671"/>
                  </a:cubicBezTo>
                  <a:cubicBezTo>
                    <a:pt x="6501" y="5620"/>
                    <a:pt x="6167" y="4562"/>
                    <a:pt x="6039" y="3517"/>
                  </a:cubicBezTo>
                  <a:cubicBezTo>
                    <a:pt x="5897" y="2341"/>
                    <a:pt x="5995" y="1194"/>
                    <a:pt x="5948" y="28"/>
                  </a:cubicBezTo>
                  <a:cubicBezTo>
                    <a:pt x="5855" y="9"/>
                    <a:pt x="5754" y="0"/>
                    <a:pt x="5647" y="0"/>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1799250" y="3965350"/>
              <a:ext cx="140675" cy="186125"/>
            </a:xfrm>
            <a:custGeom>
              <a:rect b="b" l="l" r="r" t="t"/>
              <a:pathLst>
                <a:path extrusionOk="0" h="7445" w="5627">
                  <a:moveTo>
                    <a:pt x="1556" y="0"/>
                  </a:moveTo>
                  <a:cubicBezTo>
                    <a:pt x="643" y="0"/>
                    <a:pt x="710" y="1081"/>
                    <a:pt x="744" y="1812"/>
                  </a:cubicBezTo>
                  <a:cubicBezTo>
                    <a:pt x="795" y="2848"/>
                    <a:pt x="388" y="3736"/>
                    <a:pt x="160" y="4693"/>
                  </a:cubicBezTo>
                  <a:cubicBezTo>
                    <a:pt x="96" y="4959"/>
                    <a:pt x="49" y="5229"/>
                    <a:pt x="27" y="5501"/>
                  </a:cubicBezTo>
                  <a:cubicBezTo>
                    <a:pt x="0" y="5835"/>
                    <a:pt x="30" y="6181"/>
                    <a:pt x="174" y="6480"/>
                  </a:cubicBezTo>
                  <a:cubicBezTo>
                    <a:pt x="400" y="6944"/>
                    <a:pt x="881" y="7246"/>
                    <a:pt x="1385" y="7362"/>
                  </a:cubicBezTo>
                  <a:cubicBezTo>
                    <a:pt x="1628" y="7417"/>
                    <a:pt x="1877" y="7444"/>
                    <a:pt x="2127" y="7444"/>
                  </a:cubicBezTo>
                  <a:cubicBezTo>
                    <a:pt x="3434" y="7444"/>
                    <a:pt x="4756" y="6710"/>
                    <a:pt x="5287" y="5496"/>
                  </a:cubicBezTo>
                  <a:cubicBezTo>
                    <a:pt x="5570" y="4855"/>
                    <a:pt x="5626" y="4139"/>
                    <a:pt x="5612" y="3437"/>
                  </a:cubicBezTo>
                  <a:cubicBezTo>
                    <a:pt x="5585" y="2180"/>
                    <a:pt x="5084" y="1522"/>
                    <a:pt x="3962" y="1014"/>
                  </a:cubicBezTo>
                  <a:cubicBezTo>
                    <a:pt x="3243" y="687"/>
                    <a:pt x="2565" y="138"/>
                    <a:pt x="1768" y="17"/>
                  </a:cubicBezTo>
                  <a:cubicBezTo>
                    <a:pt x="1692" y="6"/>
                    <a:pt x="1621" y="0"/>
                    <a:pt x="1556" y="0"/>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7" name="Google Shape;207;p27"/>
          <p:cNvCxnSpPr>
            <a:stCxn id="163" idx="3"/>
          </p:cNvCxnSpPr>
          <p:nvPr/>
        </p:nvCxnSpPr>
        <p:spPr>
          <a:xfrm>
            <a:off x="1871850" y="1563525"/>
            <a:ext cx="605700" cy="1814700"/>
          </a:xfrm>
          <a:prstGeom prst="curvedConnector4">
            <a:avLst>
              <a:gd fmla="val -39314" name="adj1"/>
              <a:gd fmla="val 67879" name="adj2"/>
            </a:avLst>
          </a:prstGeom>
          <a:noFill/>
          <a:ln cap="flat" cmpd="sng" w="19050">
            <a:solidFill>
              <a:schemeClr val="lt1"/>
            </a:solidFill>
            <a:prstDash val="dash"/>
            <a:round/>
            <a:headEnd len="med" w="med" type="oval"/>
            <a:tailEnd len="med" w="med" type="triangle"/>
          </a:ln>
        </p:spPr>
      </p:cxnSp>
      <p:cxnSp>
        <p:nvCxnSpPr>
          <p:cNvPr id="208" name="Google Shape;208;p27"/>
          <p:cNvCxnSpPr>
            <a:endCxn id="163" idx="1"/>
          </p:cNvCxnSpPr>
          <p:nvPr/>
        </p:nvCxnSpPr>
        <p:spPr>
          <a:xfrm rot="-5400000">
            <a:off x="5929200" y="2238675"/>
            <a:ext cx="2018100" cy="667800"/>
          </a:xfrm>
          <a:prstGeom prst="curvedConnector4">
            <a:avLst>
              <a:gd fmla="val 33923" name="adj1"/>
              <a:gd fmla="val 135658" name="adj2"/>
            </a:avLst>
          </a:prstGeom>
          <a:noFill/>
          <a:ln cap="flat" cmpd="sng" w="19050">
            <a:solidFill>
              <a:schemeClr val="lt1"/>
            </a:solidFill>
            <a:prstDash val="dash"/>
            <a:round/>
            <a:headEnd len="med" w="med" type="oval"/>
            <a:tailEnd len="med" w="med" type="triangle"/>
          </a:ln>
        </p:spPr>
      </p:cxnSp>
      <p:sp>
        <p:nvSpPr>
          <p:cNvPr id="209" name="Google Shape;209;p27"/>
          <p:cNvSpPr txBox="1"/>
          <p:nvPr>
            <p:ph idx="1" type="subTitle"/>
          </p:nvPr>
        </p:nvSpPr>
        <p:spPr>
          <a:xfrm flipH="1" rot="203866">
            <a:off x="197861" y="3085321"/>
            <a:ext cx="1999415" cy="67047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Sam Bull </a:t>
            </a:r>
            <a:endParaRPr>
              <a:solidFill>
                <a:schemeClr val="accent1"/>
              </a:solidFill>
            </a:endParaRPr>
          </a:p>
          <a:p>
            <a:pPr indent="0" lvl="0" marL="0" rtl="0" algn="ctr">
              <a:spcBef>
                <a:spcPts val="0"/>
              </a:spcBef>
              <a:spcAft>
                <a:spcPts val="0"/>
              </a:spcAft>
              <a:buNone/>
            </a:pPr>
            <a:r>
              <a:rPr lang="en">
                <a:solidFill>
                  <a:schemeClr val="accent1"/>
                </a:solidFill>
              </a:rPr>
              <a:t>Dorothy Fang </a:t>
            </a:r>
            <a:endParaRPr>
              <a:solidFill>
                <a:schemeClr val="accent1"/>
              </a:solidFill>
            </a:endParaRPr>
          </a:p>
          <a:p>
            <a:pPr indent="0" lvl="0" marL="0" rtl="0" algn="ctr">
              <a:spcBef>
                <a:spcPts val="0"/>
              </a:spcBef>
              <a:spcAft>
                <a:spcPts val="0"/>
              </a:spcAft>
              <a:buNone/>
            </a:pPr>
            <a:r>
              <a:rPr lang="en">
                <a:solidFill>
                  <a:schemeClr val="accent1"/>
                </a:solidFill>
              </a:rPr>
              <a:t>IST 659 Fall 2020 </a:t>
            </a:r>
            <a:endParaRPr>
              <a:solidFill>
                <a:schemeClr val="accent1"/>
              </a:solidFill>
            </a:endParaRPr>
          </a:p>
          <a:p>
            <a:pPr indent="0" lvl="0" marL="0" rtl="0" algn="ctr">
              <a:spcBef>
                <a:spcPts val="0"/>
              </a:spcBef>
              <a:spcAft>
                <a:spcPts val="0"/>
              </a:spcAft>
              <a:buNone/>
            </a:pPr>
            <a:r>
              <a:t/>
            </a:r>
            <a:endParaRPr>
              <a:solidFill>
                <a:schemeClr val="accent1"/>
              </a:solidFill>
            </a:endParaRPr>
          </a:p>
        </p:txBody>
      </p:sp>
      <p:sp>
        <p:nvSpPr>
          <p:cNvPr id="210" name="Google Shape;210;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6"/>
          <p:cNvSpPr txBox="1"/>
          <p:nvPr>
            <p:ph type="title"/>
          </p:nvPr>
        </p:nvSpPr>
        <p:spPr>
          <a:xfrm>
            <a:off x="615278" y="360500"/>
            <a:ext cx="33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TABLES</a:t>
            </a:r>
            <a:endParaRPr/>
          </a:p>
        </p:txBody>
      </p:sp>
      <p:sp>
        <p:nvSpPr>
          <p:cNvPr id="477" name="Google Shape;47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8" name="Google Shape;478;p36"/>
          <p:cNvPicPr preferRelativeResize="0"/>
          <p:nvPr/>
        </p:nvPicPr>
        <p:blipFill>
          <a:blip r:embed="rId3">
            <a:alphaModFix/>
          </a:blip>
          <a:stretch>
            <a:fillRect/>
          </a:stretch>
        </p:blipFill>
        <p:spPr>
          <a:xfrm>
            <a:off x="615274" y="2068272"/>
            <a:ext cx="2164675" cy="876602"/>
          </a:xfrm>
          <a:prstGeom prst="rect">
            <a:avLst/>
          </a:prstGeom>
          <a:noFill/>
          <a:ln>
            <a:noFill/>
          </a:ln>
        </p:spPr>
      </p:pic>
      <p:sp>
        <p:nvSpPr>
          <p:cNvPr id="479" name="Google Shape;479;p36"/>
          <p:cNvSpPr txBox="1"/>
          <p:nvPr/>
        </p:nvSpPr>
        <p:spPr>
          <a:xfrm>
            <a:off x="615275" y="1607200"/>
            <a:ext cx="1158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Network</a:t>
            </a:r>
            <a:endParaRPr>
              <a:latin typeface="Nunito Sans Light"/>
              <a:ea typeface="Nunito Sans Light"/>
              <a:cs typeface="Nunito Sans Light"/>
              <a:sym typeface="Nunito Sans Light"/>
            </a:endParaRPr>
          </a:p>
        </p:txBody>
      </p:sp>
      <p:pic>
        <p:nvPicPr>
          <p:cNvPr id="480" name="Google Shape;480;p36"/>
          <p:cNvPicPr preferRelativeResize="0"/>
          <p:nvPr/>
        </p:nvPicPr>
        <p:blipFill>
          <a:blip r:embed="rId4">
            <a:alphaModFix/>
          </a:blip>
          <a:stretch>
            <a:fillRect/>
          </a:stretch>
        </p:blipFill>
        <p:spPr>
          <a:xfrm>
            <a:off x="575925" y="3271050"/>
            <a:ext cx="4369851" cy="1482325"/>
          </a:xfrm>
          <a:prstGeom prst="rect">
            <a:avLst/>
          </a:prstGeom>
          <a:noFill/>
          <a:ln>
            <a:noFill/>
          </a:ln>
        </p:spPr>
      </p:pic>
      <p:pic>
        <p:nvPicPr>
          <p:cNvPr id="481" name="Google Shape;481;p36"/>
          <p:cNvPicPr preferRelativeResize="0"/>
          <p:nvPr/>
        </p:nvPicPr>
        <p:blipFill>
          <a:blip r:embed="rId5">
            <a:alphaModFix/>
          </a:blip>
          <a:stretch>
            <a:fillRect/>
          </a:stretch>
        </p:blipFill>
        <p:spPr>
          <a:xfrm>
            <a:off x="4251343" y="531800"/>
            <a:ext cx="2575825" cy="690350"/>
          </a:xfrm>
          <a:prstGeom prst="rect">
            <a:avLst/>
          </a:prstGeom>
          <a:noFill/>
          <a:ln>
            <a:noFill/>
          </a:ln>
        </p:spPr>
      </p:pic>
      <p:sp>
        <p:nvSpPr>
          <p:cNvPr id="482" name="Google Shape;482;p36"/>
          <p:cNvSpPr txBox="1"/>
          <p:nvPr/>
        </p:nvSpPr>
        <p:spPr>
          <a:xfrm>
            <a:off x="4251350" y="200663"/>
            <a:ext cx="22449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Advertising Agency</a:t>
            </a:r>
            <a:endParaRPr>
              <a:latin typeface="Nunito Sans Light"/>
              <a:ea typeface="Nunito Sans Light"/>
              <a:cs typeface="Nunito Sans Light"/>
              <a:sym typeface="Nunito Sans Light"/>
            </a:endParaRPr>
          </a:p>
        </p:txBody>
      </p:sp>
      <p:pic>
        <p:nvPicPr>
          <p:cNvPr id="483" name="Google Shape;483;p36"/>
          <p:cNvPicPr preferRelativeResize="0"/>
          <p:nvPr/>
        </p:nvPicPr>
        <p:blipFill>
          <a:blip r:embed="rId6">
            <a:alphaModFix/>
          </a:blip>
          <a:stretch>
            <a:fillRect/>
          </a:stretch>
        </p:blipFill>
        <p:spPr>
          <a:xfrm>
            <a:off x="4251350" y="1334325"/>
            <a:ext cx="4725966" cy="1936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7"/>
          <p:cNvSpPr txBox="1"/>
          <p:nvPr>
            <p:ph type="title"/>
          </p:nvPr>
        </p:nvSpPr>
        <p:spPr>
          <a:xfrm>
            <a:off x="156778" y="125950"/>
            <a:ext cx="33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TABLES </a:t>
            </a:r>
            <a:endParaRPr/>
          </a:p>
        </p:txBody>
      </p:sp>
      <p:sp>
        <p:nvSpPr>
          <p:cNvPr id="489" name="Google Shape;48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0" name="Google Shape;490;p37"/>
          <p:cNvPicPr preferRelativeResize="0"/>
          <p:nvPr/>
        </p:nvPicPr>
        <p:blipFill>
          <a:blip r:embed="rId3">
            <a:alphaModFix/>
          </a:blip>
          <a:stretch>
            <a:fillRect/>
          </a:stretch>
        </p:blipFill>
        <p:spPr>
          <a:xfrm>
            <a:off x="5196350" y="1478725"/>
            <a:ext cx="2499375" cy="1170325"/>
          </a:xfrm>
          <a:prstGeom prst="rect">
            <a:avLst/>
          </a:prstGeom>
          <a:noFill/>
          <a:ln>
            <a:noFill/>
          </a:ln>
        </p:spPr>
      </p:pic>
      <p:pic>
        <p:nvPicPr>
          <p:cNvPr id="491" name="Google Shape;491;p37"/>
          <p:cNvPicPr preferRelativeResize="0"/>
          <p:nvPr/>
        </p:nvPicPr>
        <p:blipFill>
          <a:blip r:embed="rId4">
            <a:alphaModFix/>
          </a:blip>
          <a:stretch>
            <a:fillRect/>
          </a:stretch>
        </p:blipFill>
        <p:spPr>
          <a:xfrm>
            <a:off x="270525" y="1314000"/>
            <a:ext cx="4411824" cy="881375"/>
          </a:xfrm>
          <a:prstGeom prst="rect">
            <a:avLst/>
          </a:prstGeom>
          <a:noFill/>
          <a:ln>
            <a:noFill/>
          </a:ln>
        </p:spPr>
      </p:pic>
      <p:sp>
        <p:nvSpPr>
          <p:cNvPr id="492" name="Google Shape;492;p37"/>
          <p:cNvSpPr txBox="1"/>
          <p:nvPr/>
        </p:nvSpPr>
        <p:spPr>
          <a:xfrm>
            <a:off x="270525" y="791113"/>
            <a:ext cx="2320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Subscription Plan</a:t>
            </a:r>
            <a:endParaRPr>
              <a:latin typeface="Nunito Sans Light"/>
              <a:ea typeface="Nunito Sans Light"/>
              <a:cs typeface="Nunito Sans Light"/>
              <a:sym typeface="Nunito Sans Light"/>
            </a:endParaRPr>
          </a:p>
        </p:txBody>
      </p:sp>
      <p:sp>
        <p:nvSpPr>
          <p:cNvPr id="493" name="Google Shape;493;p37"/>
          <p:cNvSpPr txBox="1"/>
          <p:nvPr/>
        </p:nvSpPr>
        <p:spPr>
          <a:xfrm>
            <a:off x="5196350" y="1134913"/>
            <a:ext cx="1158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Businesses</a:t>
            </a:r>
            <a:endParaRPr>
              <a:latin typeface="Nunito Sans Light"/>
              <a:ea typeface="Nunito Sans Light"/>
              <a:cs typeface="Nunito Sans Light"/>
              <a:sym typeface="Nunito Sans Light"/>
            </a:endParaRPr>
          </a:p>
        </p:txBody>
      </p:sp>
      <p:pic>
        <p:nvPicPr>
          <p:cNvPr id="494" name="Google Shape;494;p37"/>
          <p:cNvPicPr preferRelativeResize="0"/>
          <p:nvPr/>
        </p:nvPicPr>
        <p:blipFill>
          <a:blip r:embed="rId5">
            <a:alphaModFix/>
          </a:blip>
          <a:stretch>
            <a:fillRect/>
          </a:stretch>
        </p:blipFill>
        <p:spPr>
          <a:xfrm>
            <a:off x="4558150" y="2867991"/>
            <a:ext cx="4326600" cy="1881859"/>
          </a:xfrm>
          <a:prstGeom prst="rect">
            <a:avLst/>
          </a:prstGeom>
          <a:noFill/>
          <a:ln>
            <a:noFill/>
          </a:ln>
        </p:spPr>
      </p:pic>
      <p:pic>
        <p:nvPicPr>
          <p:cNvPr id="495" name="Google Shape;495;p37"/>
          <p:cNvPicPr preferRelativeResize="0"/>
          <p:nvPr/>
        </p:nvPicPr>
        <p:blipFill>
          <a:blip r:embed="rId6">
            <a:alphaModFix/>
          </a:blip>
          <a:stretch>
            <a:fillRect/>
          </a:stretch>
        </p:blipFill>
        <p:spPr>
          <a:xfrm>
            <a:off x="270525" y="2335097"/>
            <a:ext cx="4262801" cy="1767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8"/>
          <p:cNvSpPr txBox="1"/>
          <p:nvPr>
            <p:ph type="title"/>
          </p:nvPr>
        </p:nvSpPr>
        <p:spPr>
          <a:xfrm>
            <a:off x="131503" y="138675"/>
            <a:ext cx="33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TABLES </a:t>
            </a:r>
            <a:endParaRPr/>
          </a:p>
        </p:txBody>
      </p:sp>
      <p:sp>
        <p:nvSpPr>
          <p:cNvPr id="501" name="Google Shape;50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2" name="Google Shape;502;p38"/>
          <p:cNvPicPr preferRelativeResize="0"/>
          <p:nvPr/>
        </p:nvPicPr>
        <p:blipFill>
          <a:blip r:embed="rId3">
            <a:alphaModFix/>
          </a:blip>
          <a:stretch>
            <a:fillRect/>
          </a:stretch>
        </p:blipFill>
        <p:spPr>
          <a:xfrm>
            <a:off x="236725" y="1120375"/>
            <a:ext cx="4851104" cy="885325"/>
          </a:xfrm>
          <a:prstGeom prst="rect">
            <a:avLst/>
          </a:prstGeom>
          <a:noFill/>
          <a:ln>
            <a:noFill/>
          </a:ln>
        </p:spPr>
      </p:pic>
      <p:pic>
        <p:nvPicPr>
          <p:cNvPr id="503" name="Google Shape;503;p38"/>
          <p:cNvPicPr preferRelativeResize="0"/>
          <p:nvPr/>
        </p:nvPicPr>
        <p:blipFill>
          <a:blip r:embed="rId4">
            <a:alphaModFix/>
          </a:blip>
          <a:stretch>
            <a:fillRect/>
          </a:stretch>
        </p:blipFill>
        <p:spPr>
          <a:xfrm>
            <a:off x="5684175" y="1614125"/>
            <a:ext cx="2952245" cy="662825"/>
          </a:xfrm>
          <a:prstGeom prst="rect">
            <a:avLst/>
          </a:prstGeom>
          <a:noFill/>
          <a:ln>
            <a:noFill/>
          </a:ln>
        </p:spPr>
      </p:pic>
      <p:sp>
        <p:nvSpPr>
          <p:cNvPr id="504" name="Google Shape;504;p38"/>
          <p:cNvSpPr txBox="1"/>
          <p:nvPr/>
        </p:nvSpPr>
        <p:spPr>
          <a:xfrm>
            <a:off x="236725" y="776575"/>
            <a:ext cx="1158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Device</a:t>
            </a:r>
            <a:endParaRPr>
              <a:latin typeface="Nunito Sans Light"/>
              <a:ea typeface="Nunito Sans Light"/>
              <a:cs typeface="Nunito Sans Light"/>
              <a:sym typeface="Nunito Sans Light"/>
            </a:endParaRPr>
          </a:p>
        </p:txBody>
      </p:sp>
      <p:sp>
        <p:nvSpPr>
          <p:cNvPr id="505" name="Google Shape;505;p38"/>
          <p:cNvSpPr txBox="1"/>
          <p:nvPr/>
        </p:nvSpPr>
        <p:spPr>
          <a:xfrm>
            <a:off x="5684175" y="1295250"/>
            <a:ext cx="24633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Carriage Agreement</a:t>
            </a:r>
            <a:endParaRPr>
              <a:latin typeface="Nunito Sans Light"/>
              <a:ea typeface="Nunito Sans Light"/>
              <a:cs typeface="Nunito Sans Light"/>
              <a:sym typeface="Nunito Sans Light"/>
            </a:endParaRPr>
          </a:p>
        </p:txBody>
      </p:sp>
      <p:pic>
        <p:nvPicPr>
          <p:cNvPr id="506" name="Google Shape;506;p38"/>
          <p:cNvPicPr preferRelativeResize="0"/>
          <p:nvPr/>
        </p:nvPicPr>
        <p:blipFill>
          <a:blip r:embed="rId5">
            <a:alphaModFix/>
          </a:blip>
          <a:stretch>
            <a:fillRect/>
          </a:stretch>
        </p:blipFill>
        <p:spPr>
          <a:xfrm>
            <a:off x="152400" y="2158100"/>
            <a:ext cx="3983974" cy="1795061"/>
          </a:xfrm>
          <a:prstGeom prst="rect">
            <a:avLst/>
          </a:prstGeom>
          <a:noFill/>
          <a:ln>
            <a:noFill/>
          </a:ln>
        </p:spPr>
      </p:pic>
      <p:pic>
        <p:nvPicPr>
          <p:cNvPr id="507" name="Google Shape;507;p38"/>
          <p:cNvPicPr preferRelativeResize="0"/>
          <p:nvPr/>
        </p:nvPicPr>
        <p:blipFill>
          <a:blip r:embed="rId6">
            <a:alphaModFix/>
          </a:blip>
          <a:stretch>
            <a:fillRect/>
          </a:stretch>
        </p:blipFill>
        <p:spPr>
          <a:xfrm>
            <a:off x="4352700" y="2591356"/>
            <a:ext cx="4791300" cy="1267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9"/>
          <p:cNvSpPr txBox="1"/>
          <p:nvPr>
            <p:ph type="title"/>
          </p:nvPr>
        </p:nvSpPr>
        <p:spPr>
          <a:xfrm>
            <a:off x="194978" y="230275"/>
            <a:ext cx="33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t>
            </a:r>
            <a:endParaRPr/>
          </a:p>
        </p:txBody>
      </p:sp>
      <p:sp>
        <p:nvSpPr>
          <p:cNvPr id="513" name="Google Shape;51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4" name="Google Shape;514;p39"/>
          <p:cNvPicPr preferRelativeResize="0"/>
          <p:nvPr/>
        </p:nvPicPr>
        <p:blipFill>
          <a:blip r:embed="rId3">
            <a:alphaModFix/>
          </a:blip>
          <a:stretch>
            <a:fillRect/>
          </a:stretch>
        </p:blipFill>
        <p:spPr>
          <a:xfrm>
            <a:off x="250450" y="1351350"/>
            <a:ext cx="3501525" cy="885325"/>
          </a:xfrm>
          <a:prstGeom prst="rect">
            <a:avLst/>
          </a:prstGeom>
          <a:noFill/>
          <a:ln>
            <a:noFill/>
          </a:ln>
        </p:spPr>
      </p:pic>
      <p:sp>
        <p:nvSpPr>
          <p:cNvPr id="515" name="Google Shape;515;p39"/>
          <p:cNvSpPr txBox="1"/>
          <p:nvPr/>
        </p:nvSpPr>
        <p:spPr>
          <a:xfrm>
            <a:off x="250450" y="1007550"/>
            <a:ext cx="24633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Ad Agency Agreement</a:t>
            </a:r>
            <a:endParaRPr>
              <a:latin typeface="Nunito Sans Light"/>
              <a:ea typeface="Nunito Sans Light"/>
              <a:cs typeface="Nunito Sans Light"/>
              <a:sym typeface="Nunito Sans Light"/>
            </a:endParaRPr>
          </a:p>
        </p:txBody>
      </p:sp>
      <p:pic>
        <p:nvPicPr>
          <p:cNvPr id="516" name="Google Shape;516;p39"/>
          <p:cNvPicPr preferRelativeResize="0"/>
          <p:nvPr/>
        </p:nvPicPr>
        <p:blipFill>
          <a:blip r:embed="rId4">
            <a:alphaModFix/>
          </a:blip>
          <a:stretch>
            <a:fillRect/>
          </a:stretch>
        </p:blipFill>
        <p:spPr>
          <a:xfrm>
            <a:off x="250450" y="2473100"/>
            <a:ext cx="3673999" cy="1212700"/>
          </a:xfrm>
          <a:prstGeom prst="rect">
            <a:avLst/>
          </a:prstGeom>
          <a:noFill/>
          <a:ln>
            <a:noFill/>
          </a:ln>
        </p:spPr>
      </p:pic>
      <p:pic>
        <p:nvPicPr>
          <p:cNvPr id="517" name="Google Shape;517;p39"/>
          <p:cNvPicPr preferRelativeResize="0"/>
          <p:nvPr/>
        </p:nvPicPr>
        <p:blipFill>
          <a:blip r:embed="rId5">
            <a:alphaModFix/>
          </a:blip>
          <a:stretch>
            <a:fillRect/>
          </a:stretch>
        </p:blipFill>
        <p:spPr>
          <a:xfrm>
            <a:off x="4528525" y="442775"/>
            <a:ext cx="2954075" cy="811425"/>
          </a:xfrm>
          <a:prstGeom prst="rect">
            <a:avLst/>
          </a:prstGeom>
          <a:noFill/>
          <a:ln>
            <a:noFill/>
          </a:ln>
        </p:spPr>
      </p:pic>
      <p:sp>
        <p:nvSpPr>
          <p:cNvPr id="518" name="Google Shape;518;p39"/>
          <p:cNvSpPr txBox="1"/>
          <p:nvPr/>
        </p:nvSpPr>
        <p:spPr>
          <a:xfrm>
            <a:off x="4528525" y="86600"/>
            <a:ext cx="27159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Agency/Business Contract</a:t>
            </a:r>
            <a:endParaRPr>
              <a:latin typeface="Nunito Sans Light"/>
              <a:ea typeface="Nunito Sans Light"/>
              <a:cs typeface="Nunito Sans Light"/>
              <a:sym typeface="Nunito Sans Light"/>
            </a:endParaRPr>
          </a:p>
        </p:txBody>
      </p:sp>
      <p:pic>
        <p:nvPicPr>
          <p:cNvPr id="519" name="Google Shape;519;p39"/>
          <p:cNvPicPr preferRelativeResize="0"/>
          <p:nvPr/>
        </p:nvPicPr>
        <p:blipFill>
          <a:blip r:embed="rId6">
            <a:alphaModFix/>
          </a:blip>
          <a:stretch>
            <a:fillRect/>
          </a:stretch>
        </p:blipFill>
        <p:spPr>
          <a:xfrm>
            <a:off x="4462800" y="1473575"/>
            <a:ext cx="4544499" cy="215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0"/>
          <p:cNvSpPr txBox="1"/>
          <p:nvPr>
            <p:ph type="title"/>
          </p:nvPr>
        </p:nvSpPr>
        <p:spPr>
          <a:xfrm>
            <a:off x="131503" y="138675"/>
            <a:ext cx="33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Tables</a:t>
            </a:r>
            <a:endParaRPr/>
          </a:p>
        </p:txBody>
      </p:sp>
      <p:sp>
        <p:nvSpPr>
          <p:cNvPr id="525" name="Google Shape;52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6" name="Google Shape;526;p40"/>
          <p:cNvPicPr preferRelativeResize="0"/>
          <p:nvPr/>
        </p:nvPicPr>
        <p:blipFill>
          <a:blip r:embed="rId3">
            <a:alphaModFix/>
          </a:blip>
          <a:stretch>
            <a:fillRect/>
          </a:stretch>
        </p:blipFill>
        <p:spPr>
          <a:xfrm>
            <a:off x="4510500" y="533875"/>
            <a:ext cx="4398576" cy="994025"/>
          </a:xfrm>
          <a:prstGeom prst="rect">
            <a:avLst/>
          </a:prstGeom>
          <a:noFill/>
          <a:ln>
            <a:noFill/>
          </a:ln>
        </p:spPr>
      </p:pic>
      <p:pic>
        <p:nvPicPr>
          <p:cNvPr id="527" name="Google Shape;527;p40"/>
          <p:cNvPicPr preferRelativeResize="0"/>
          <p:nvPr/>
        </p:nvPicPr>
        <p:blipFill>
          <a:blip r:embed="rId4">
            <a:alphaModFix/>
          </a:blip>
          <a:stretch>
            <a:fillRect/>
          </a:stretch>
        </p:blipFill>
        <p:spPr>
          <a:xfrm>
            <a:off x="268100" y="1200250"/>
            <a:ext cx="2352504" cy="811425"/>
          </a:xfrm>
          <a:prstGeom prst="rect">
            <a:avLst/>
          </a:prstGeom>
          <a:noFill/>
          <a:ln>
            <a:noFill/>
          </a:ln>
        </p:spPr>
      </p:pic>
      <p:sp>
        <p:nvSpPr>
          <p:cNvPr id="528" name="Google Shape;528;p40"/>
          <p:cNvSpPr txBox="1"/>
          <p:nvPr/>
        </p:nvSpPr>
        <p:spPr>
          <a:xfrm>
            <a:off x="4510500" y="190075"/>
            <a:ext cx="15960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Advertisements</a:t>
            </a:r>
            <a:endParaRPr>
              <a:latin typeface="Nunito Sans Light"/>
              <a:ea typeface="Nunito Sans Light"/>
              <a:cs typeface="Nunito Sans Light"/>
              <a:sym typeface="Nunito Sans Light"/>
            </a:endParaRPr>
          </a:p>
        </p:txBody>
      </p:sp>
      <p:sp>
        <p:nvSpPr>
          <p:cNvPr id="529" name="Google Shape;529;p40"/>
          <p:cNvSpPr txBox="1"/>
          <p:nvPr/>
        </p:nvSpPr>
        <p:spPr>
          <a:xfrm>
            <a:off x="268100" y="856450"/>
            <a:ext cx="1158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Sponsors</a:t>
            </a:r>
            <a:endParaRPr>
              <a:latin typeface="Nunito Sans Light"/>
              <a:ea typeface="Nunito Sans Light"/>
              <a:cs typeface="Nunito Sans Light"/>
              <a:sym typeface="Nunito Sans Light"/>
            </a:endParaRPr>
          </a:p>
        </p:txBody>
      </p:sp>
      <p:pic>
        <p:nvPicPr>
          <p:cNvPr id="530" name="Google Shape;530;p40"/>
          <p:cNvPicPr preferRelativeResize="0"/>
          <p:nvPr/>
        </p:nvPicPr>
        <p:blipFill>
          <a:blip r:embed="rId5">
            <a:alphaModFix/>
          </a:blip>
          <a:stretch>
            <a:fillRect/>
          </a:stretch>
        </p:blipFill>
        <p:spPr>
          <a:xfrm>
            <a:off x="268100" y="2335175"/>
            <a:ext cx="4242399" cy="917275"/>
          </a:xfrm>
          <a:prstGeom prst="rect">
            <a:avLst/>
          </a:prstGeom>
          <a:noFill/>
          <a:ln>
            <a:noFill/>
          </a:ln>
        </p:spPr>
      </p:pic>
      <p:pic>
        <p:nvPicPr>
          <p:cNvPr id="531" name="Google Shape;531;p40"/>
          <p:cNvPicPr preferRelativeResize="0"/>
          <p:nvPr/>
        </p:nvPicPr>
        <p:blipFill>
          <a:blip r:embed="rId6">
            <a:alphaModFix/>
          </a:blip>
          <a:stretch>
            <a:fillRect/>
          </a:stretch>
        </p:blipFill>
        <p:spPr>
          <a:xfrm>
            <a:off x="4810188" y="1616750"/>
            <a:ext cx="3446899" cy="3413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1"/>
          <p:cNvSpPr txBox="1"/>
          <p:nvPr>
            <p:ph type="title"/>
          </p:nvPr>
        </p:nvSpPr>
        <p:spPr>
          <a:xfrm>
            <a:off x="131478" y="138675"/>
            <a:ext cx="33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Tables</a:t>
            </a:r>
            <a:endParaRPr/>
          </a:p>
        </p:txBody>
      </p:sp>
      <p:sp>
        <p:nvSpPr>
          <p:cNvPr id="537" name="Google Shape;53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8" name="Google Shape;538;p41"/>
          <p:cNvPicPr preferRelativeResize="0"/>
          <p:nvPr/>
        </p:nvPicPr>
        <p:blipFill>
          <a:blip r:embed="rId3">
            <a:alphaModFix/>
          </a:blip>
          <a:stretch>
            <a:fillRect/>
          </a:stretch>
        </p:blipFill>
        <p:spPr>
          <a:xfrm>
            <a:off x="236363" y="1120850"/>
            <a:ext cx="3094124" cy="1337325"/>
          </a:xfrm>
          <a:prstGeom prst="rect">
            <a:avLst/>
          </a:prstGeom>
          <a:noFill/>
          <a:ln>
            <a:noFill/>
          </a:ln>
        </p:spPr>
      </p:pic>
      <p:pic>
        <p:nvPicPr>
          <p:cNvPr id="539" name="Google Shape;539;p41"/>
          <p:cNvPicPr preferRelativeResize="0"/>
          <p:nvPr/>
        </p:nvPicPr>
        <p:blipFill>
          <a:blip r:embed="rId4">
            <a:alphaModFix/>
          </a:blip>
          <a:stretch>
            <a:fillRect/>
          </a:stretch>
        </p:blipFill>
        <p:spPr>
          <a:xfrm>
            <a:off x="4090150" y="616055"/>
            <a:ext cx="4851074" cy="835885"/>
          </a:xfrm>
          <a:prstGeom prst="rect">
            <a:avLst/>
          </a:prstGeom>
          <a:noFill/>
          <a:ln>
            <a:noFill/>
          </a:ln>
        </p:spPr>
      </p:pic>
      <p:sp>
        <p:nvSpPr>
          <p:cNvPr id="540" name="Google Shape;540;p41"/>
          <p:cNvSpPr txBox="1"/>
          <p:nvPr/>
        </p:nvSpPr>
        <p:spPr>
          <a:xfrm>
            <a:off x="236363" y="777050"/>
            <a:ext cx="1158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Games</a:t>
            </a:r>
            <a:endParaRPr>
              <a:latin typeface="Nunito Sans Light"/>
              <a:ea typeface="Nunito Sans Light"/>
              <a:cs typeface="Nunito Sans Light"/>
              <a:sym typeface="Nunito Sans Light"/>
            </a:endParaRPr>
          </a:p>
        </p:txBody>
      </p:sp>
      <p:sp>
        <p:nvSpPr>
          <p:cNvPr id="541" name="Google Shape;541;p41"/>
          <p:cNvSpPr txBox="1"/>
          <p:nvPr/>
        </p:nvSpPr>
        <p:spPr>
          <a:xfrm>
            <a:off x="4090150" y="272250"/>
            <a:ext cx="16173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Ad Impressions</a:t>
            </a:r>
            <a:endParaRPr>
              <a:latin typeface="Nunito Sans Light"/>
              <a:ea typeface="Nunito Sans Light"/>
              <a:cs typeface="Nunito Sans Light"/>
              <a:sym typeface="Nunito Sans Light"/>
            </a:endParaRPr>
          </a:p>
        </p:txBody>
      </p:sp>
      <p:pic>
        <p:nvPicPr>
          <p:cNvPr id="542" name="Google Shape;542;p41"/>
          <p:cNvPicPr preferRelativeResize="0"/>
          <p:nvPr/>
        </p:nvPicPr>
        <p:blipFill>
          <a:blip r:embed="rId5">
            <a:alphaModFix/>
          </a:blip>
          <a:stretch>
            <a:fillRect/>
          </a:stretch>
        </p:blipFill>
        <p:spPr>
          <a:xfrm>
            <a:off x="236375" y="2528075"/>
            <a:ext cx="3578586" cy="2615376"/>
          </a:xfrm>
          <a:prstGeom prst="rect">
            <a:avLst/>
          </a:prstGeom>
          <a:noFill/>
          <a:ln>
            <a:noFill/>
          </a:ln>
        </p:spPr>
      </p:pic>
      <p:pic>
        <p:nvPicPr>
          <p:cNvPr id="543" name="Google Shape;543;p41"/>
          <p:cNvPicPr preferRelativeResize="0"/>
          <p:nvPr/>
        </p:nvPicPr>
        <p:blipFill>
          <a:blip r:embed="rId6">
            <a:alphaModFix/>
          </a:blip>
          <a:stretch>
            <a:fillRect/>
          </a:stretch>
        </p:blipFill>
        <p:spPr>
          <a:xfrm>
            <a:off x="4090161" y="1604340"/>
            <a:ext cx="4241591" cy="33867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2"/>
          <p:cNvSpPr/>
          <p:nvPr/>
        </p:nvSpPr>
        <p:spPr>
          <a:xfrm>
            <a:off x="2349900" y="349000"/>
            <a:ext cx="5619475" cy="1506525"/>
          </a:xfrm>
          <a:custGeom>
            <a:rect b="b" l="l" r="r" t="t"/>
            <a:pathLst>
              <a:path extrusionOk="0" h="60261" w="224779">
                <a:moveTo>
                  <a:pt x="0" y="56213"/>
                </a:moveTo>
                <a:cubicBezTo>
                  <a:pt x="24808" y="56213"/>
                  <a:pt x="44124" y="33022"/>
                  <a:pt x="63858" y="17989"/>
                </a:cubicBezTo>
                <a:cubicBezTo>
                  <a:pt x="81852" y="4282"/>
                  <a:pt x="106670" y="0"/>
                  <a:pt x="129290" y="0"/>
                </a:cubicBezTo>
                <a:cubicBezTo>
                  <a:pt x="144388" y="0"/>
                  <a:pt x="159523" y="2119"/>
                  <a:pt x="174261" y="5397"/>
                </a:cubicBezTo>
                <a:cubicBezTo>
                  <a:pt x="190064" y="8911"/>
                  <a:pt x="207558" y="12836"/>
                  <a:pt x="219006" y="24284"/>
                </a:cubicBezTo>
                <a:cubicBezTo>
                  <a:pt x="224141" y="29419"/>
                  <a:pt x="226525" y="39150"/>
                  <a:pt x="223279" y="45645"/>
                </a:cubicBezTo>
                <a:cubicBezTo>
                  <a:pt x="219613" y="52980"/>
                  <a:pt x="211447" y="58270"/>
                  <a:pt x="203492" y="60261"/>
                </a:cubicBezTo>
              </a:path>
            </a:pathLst>
          </a:custGeom>
          <a:noFill/>
          <a:ln cap="flat" cmpd="sng" w="38100">
            <a:solidFill>
              <a:schemeClr val="lt1"/>
            </a:solidFill>
            <a:prstDash val="dash"/>
            <a:round/>
            <a:headEnd len="med" w="med" type="none"/>
            <a:tailEnd len="med" w="med" type="oval"/>
          </a:ln>
        </p:spPr>
      </p:sp>
      <p:sp>
        <p:nvSpPr>
          <p:cNvPr id="549" name="Google Shape;549;p42"/>
          <p:cNvSpPr txBox="1"/>
          <p:nvPr>
            <p:ph type="title"/>
          </p:nvPr>
        </p:nvSpPr>
        <p:spPr>
          <a:xfrm>
            <a:off x="2443150" y="449975"/>
            <a:ext cx="58029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INTERFACE IMPLEMENTATION </a:t>
            </a:r>
            <a:endParaRPr/>
          </a:p>
        </p:txBody>
      </p:sp>
      <p:grpSp>
        <p:nvGrpSpPr>
          <p:cNvPr id="550" name="Google Shape;550;p42"/>
          <p:cNvGrpSpPr/>
          <p:nvPr/>
        </p:nvGrpSpPr>
        <p:grpSpPr>
          <a:xfrm flipH="1">
            <a:off x="471766" y="1445475"/>
            <a:ext cx="2433835" cy="3267890"/>
            <a:chOff x="5809175" y="1727225"/>
            <a:chExt cx="936775" cy="1257800"/>
          </a:xfrm>
        </p:grpSpPr>
        <p:sp>
          <p:nvSpPr>
            <p:cNvPr id="551" name="Google Shape;551;p42"/>
            <p:cNvSpPr/>
            <p:nvPr/>
          </p:nvSpPr>
          <p:spPr>
            <a:xfrm>
              <a:off x="5970325" y="2840175"/>
              <a:ext cx="173575" cy="119100"/>
            </a:xfrm>
            <a:custGeom>
              <a:rect b="b" l="l" r="r" t="t"/>
              <a:pathLst>
                <a:path extrusionOk="0" h="4764" w="6943">
                  <a:moveTo>
                    <a:pt x="5518" y="1"/>
                  </a:moveTo>
                  <a:cubicBezTo>
                    <a:pt x="4772" y="656"/>
                    <a:pt x="3798" y="1253"/>
                    <a:pt x="2931" y="1879"/>
                  </a:cubicBezTo>
                  <a:cubicBezTo>
                    <a:pt x="2418" y="2247"/>
                    <a:pt x="1802" y="2431"/>
                    <a:pt x="1171" y="2473"/>
                  </a:cubicBezTo>
                  <a:cubicBezTo>
                    <a:pt x="1168" y="2473"/>
                    <a:pt x="1164" y="2473"/>
                    <a:pt x="1161" y="2473"/>
                  </a:cubicBezTo>
                  <a:cubicBezTo>
                    <a:pt x="1010" y="2473"/>
                    <a:pt x="1008" y="2249"/>
                    <a:pt x="896" y="2249"/>
                  </a:cubicBezTo>
                  <a:cubicBezTo>
                    <a:pt x="880" y="2249"/>
                    <a:pt x="861" y="2253"/>
                    <a:pt x="840" y="2264"/>
                  </a:cubicBezTo>
                  <a:cubicBezTo>
                    <a:pt x="616" y="2374"/>
                    <a:pt x="202" y="2495"/>
                    <a:pt x="140" y="2738"/>
                  </a:cubicBezTo>
                  <a:cubicBezTo>
                    <a:pt x="0" y="3270"/>
                    <a:pt x="484" y="4095"/>
                    <a:pt x="938" y="4321"/>
                  </a:cubicBezTo>
                  <a:cubicBezTo>
                    <a:pt x="1412" y="4557"/>
                    <a:pt x="1925" y="4704"/>
                    <a:pt x="2455" y="4751"/>
                  </a:cubicBezTo>
                  <a:cubicBezTo>
                    <a:pt x="2547" y="4759"/>
                    <a:pt x="2641" y="4763"/>
                    <a:pt x="2734" y="4763"/>
                  </a:cubicBezTo>
                  <a:cubicBezTo>
                    <a:pt x="3097" y="4763"/>
                    <a:pt x="3460" y="4694"/>
                    <a:pt x="3751" y="4483"/>
                  </a:cubicBezTo>
                  <a:cubicBezTo>
                    <a:pt x="4001" y="4304"/>
                    <a:pt x="4173" y="4039"/>
                    <a:pt x="4340" y="3781"/>
                  </a:cubicBezTo>
                  <a:cubicBezTo>
                    <a:pt x="4782" y="3091"/>
                    <a:pt x="6311" y="2895"/>
                    <a:pt x="6756" y="2205"/>
                  </a:cubicBezTo>
                  <a:cubicBezTo>
                    <a:pt x="6942" y="1913"/>
                    <a:pt x="6051" y="1110"/>
                    <a:pt x="6071" y="764"/>
                  </a:cubicBezTo>
                  <a:cubicBezTo>
                    <a:pt x="6090" y="416"/>
                    <a:pt x="5864" y="30"/>
                    <a:pt x="5518"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a:off x="5976100" y="2831525"/>
              <a:ext cx="158700" cy="119100"/>
            </a:xfrm>
            <a:custGeom>
              <a:rect b="b" l="l" r="r" t="t"/>
              <a:pathLst>
                <a:path extrusionOk="0" h="4764" w="6348">
                  <a:moveTo>
                    <a:pt x="5496" y="1"/>
                  </a:moveTo>
                  <a:cubicBezTo>
                    <a:pt x="4750" y="656"/>
                    <a:pt x="3775" y="1253"/>
                    <a:pt x="2911" y="1878"/>
                  </a:cubicBezTo>
                  <a:cubicBezTo>
                    <a:pt x="2396" y="2247"/>
                    <a:pt x="1782" y="2431"/>
                    <a:pt x="1149" y="2473"/>
                  </a:cubicBezTo>
                  <a:cubicBezTo>
                    <a:pt x="962" y="2482"/>
                    <a:pt x="778" y="2529"/>
                    <a:pt x="611" y="2610"/>
                  </a:cubicBezTo>
                  <a:cubicBezTo>
                    <a:pt x="385" y="2720"/>
                    <a:pt x="204" y="2912"/>
                    <a:pt x="140" y="3155"/>
                  </a:cubicBezTo>
                  <a:cubicBezTo>
                    <a:pt x="0" y="3688"/>
                    <a:pt x="464" y="4093"/>
                    <a:pt x="916" y="4321"/>
                  </a:cubicBezTo>
                  <a:cubicBezTo>
                    <a:pt x="1389" y="4557"/>
                    <a:pt x="1905" y="4704"/>
                    <a:pt x="2433" y="4750"/>
                  </a:cubicBezTo>
                  <a:cubicBezTo>
                    <a:pt x="2525" y="4759"/>
                    <a:pt x="2619" y="4763"/>
                    <a:pt x="2712" y="4763"/>
                  </a:cubicBezTo>
                  <a:cubicBezTo>
                    <a:pt x="3075" y="4763"/>
                    <a:pt x="3440" y="4694"/>
                    <a:pt x="3731" y="4483"/>
                  </a:cubicBezTo>
                  <a:cubicBezTo>
                    <a:pt x="3981" y="4304"/>
                    <a:pt x="4151" y="4039"/>
                    <a:pt x="4318" y="3781"/>
                  </a:cubicBezTo>
                  <a:cubicBezTo>
                    <a:pt x="4760" y="3091"/>
                    <a:pt x="5717" y="2887"/>
                    <a:pt x="6159" y="2198"/>
                  </a:cubicBezTo>
                  <a:cubicBezTo>
                    <a:pt x="6348" y="1906"/>
                    <a:pt x="6029" y="1110"/>
                    <a:pt x="6048" y="764"/>
                  </a:cubicBezTo>
                  <a:cubicBezTo>
                    <a:pt x="6068" y="416"/>
                    <a:pt x="5842" y="30"/>
                    <a:pt x="549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p:nvPr/>
          </p:nvSpPr>
          <p:spPr>
            <a:xfrm>
              <a:off x="6019600" y="2258675"/>
              <a:ext cx="487150" cy="231525"/>
            </a:xfrm>
            <a:custGeom>
              <a:rect b="b" l="l" r="r" t="t"/>
              <a:pathLst>
                <a:path extrusionOk="0" h="9261" w="19486">
                  <a:moveTo>
                    <a:pt x="15872" y="1"/>
                  </a:moveTo>
                  <a:cubicBezTo>
                    <a:pt x="13748" y="1"/>
                    <a:pt x="10955" y="596"/>
                    <a:pt x="8565" y="933"/>
                  </a:cubicBezTo>
                  <a:cubicBezTo>
                    <a:pt x="7850" y="1397"/>
                    <a:pt x="0" y="2526"/>
                    <a:pt x="1208" y="4144"/>
                  </a:cubicBezTo>
                  <a:lnTo>
                    <a:pt x="3481" y="5175"/>
                  </a:lnTo>
                  <a:cubicBezTo>
                    <a:pt x="3773" y="5955"/>
                    <a:pt x="4348" y="6643"/>
                    <a:pt x="5104" y="7099"/>
                  </a:cubicBezTo>
                  <a:cubicBezTo>
                    <a:pt x="5258" y="7193"/>
                    <a:pt x="5420" y="7281"/>
                    <a:pt x="5587" y="7359"/>
                  </a:cubicBezTo>
                  <a:cubicBezTo>
                    <a:pt x="5683" y="7509"/>
                    <a:pt x="5788" y="7654"/>
                    <a:pt x="5906" y="7787"/>
                  </a:cubicBezTo>
                  <a:cubicBezTo>
                    <a:pt x="6886" y="8889"/>
                    <a:pt x="8474" y="9220"/>
                    <a:pt x="9947" y="9257"/>
                  </a:cubicBezTo>
                  <a:cubicBezTo>
                    <a:pt x="10037" y="9259"/>
                    <a:pt x="10128" y="9260"/>
                    <a:pt x="10219" y="9260"/>
                  </a:cubicBezTo>
                  <a:cubicBezTo>
                    <a:pt x="12198" y="9260"/>
                    <a:pt x="14342" y="8687"/>
                    <a:pt x="15391" y="7031"/>
                  </a:cubicBezTo>
                  <a:cubicBezTo>
                    <a:pt x="15978" y="6103"/>
                    <a:pt x="19485" y="4640"/>
                    <a:pt x="19385" y="3545"/>
                  </a:cubicBezTo>
                  <a:cubicBezTo>
                    <a:pt x="19353" y="3214"/>
                    <a:pt x="19161" y="1770"/>
                    <a:pt x="19095" y="1446"/>
                  </a:cubicBezTo>
                  <a:cubicBezTo>
                    <a:pt x="18743" y="353"/>
                    <a:pt x="17506" y="1"/>
                    <a:pt x="15872"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p:nvPr/>
          </p:nvSpPr>
          <p:spPr>
            <a:xfrm>
              <a:off x="6059250" y="2432050"/>
              <a:ext cx="144050" cy="439750"/>
            </a:xfrm>
            <a:custGeom>
              <a:rect b="b" l="l" r="r" t="t"/>
              <a:pathLst>
                <a:path extrusionOk="0" h="17590" w="5762">
                  <a:moveTo>
                    <a:pt x="1976" y="1"/>
                  </a:moveTo>
                  <a:cubicBezTo>
                    <a:pt x="1242" y="1"/>
                    <a:pt x="530" y="329"/>
                    <a:pt x="0" y="861"/>
                  </a:cubicBezTo>
                  <a:cubicBezTo>
                    <a:pt x="619" y="4133"/>
                    <a:pt x="756" y="8942"/>
                    <a:pt x="788" y="13046"/>
                  </a:cubicBezTo>
                  <a:cubicBezTo>
                    <a:pt x="800" y="14497"/>
                    <a:pt x="800" y="15859"/>
                    <a:pt x="800" y="17033"/>
                  </a:cubicBezTo>
                  <a:cubicBezTo>
                    <a:pt x="1080" y="17295"/>
                    <a:pt x="1419" y="17487"/>
                    <a:pt x="1787" y="17590"/>
                  </a:cubicBezTo>
                  <a:cubicBezTo>
                    <a:pt x="2433" y="16962"/>
                    <a:pt x="3049" y="14846"/>
                    <a:pt x="3535" y="13203"/>
                  </a:cubicBezTo>
                  <a:cubicBezTo>
                    <a:pt x="3756" y="12455"/>
                    <a:pt x="3952" y="11804"/>
                    <a:pt x="4109" y="11436"/>
                  </a:cubicBezTo>
                  <a:cubicBezTo>
                    <a:pt x="4797" y="9828"/>
                    <a:pt x="5518" y="8076"/>
                    <a:pt x="5651" y="6316"/>
                  </a:cubicBezTo>
                  <a:cubicBezTo>
                    <a:pt x="5761" y="4862"/>
                    <a:pt x="5577" y="3385"/>
                    <a:pt x="5091" y="2018"/>
                  </a:cubicBezTo>
                  <a:cubicBezTo>
                    <a:pt x="4406" y="1087"/>
                    <a:pt x="3574" y="299"/>
                    <a:pt x="2364" y="32"/>
                  </a:cubicBezTo>
                  <a:cubicBezTo>
                    <a:pt x="2235" y="11"/>
                    <a:pt x="2105" y="1"/>
                    <a:pt x="1976" y="1"/>
                  </a:cubicBez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p:nvPr/>
          </p:nvSpPr>
          <p:spPr>
            <a:xfrm>
              <a:off x="6042600" y="2332100"/>
              <a:ext cx="143950" cy="150400"/>
            </a:xfrm>
            <a:custGeom>
              <a:rect b="b" l="l" r="r" t="t"/>
              <a:pathLst>
                <a:path extrusionOk="0" h="6016" w="5758">
                  <a:moveTo>
                    <a:pt x="729" y="0"/>
                  </a:moveTo>
                  <a:cubicBezTo>
                    <a:pt x="557" y="0"/>
                    <a:pt x="397" y="51"/>
                    <a:pt x="268" y="176"/>
                  </a:cubicBezTo>
                  <a:cubicBezTo>
                    <a:pt x="65" y="375"/>
                    <a:pt x="30" y="691"/>
                    <a:pt x="23" y="981"/>
                  </a:cubicBezTo>
                  <a:cubicBezTo>
                    <a:pt x="1" y="1875"/>
                    <a:pt x="251" y="2812"/>
                    <a:pt x="251" y="2812"/>
                  </a:cubicBezTo>
                  <a:cubicBezTo>
                    <a:pt x="401" y="3492"/>
                    <a:pt x="538" y="4175"/>
                    <a:pt x="666" y="4859"/>
                  </a:cubicBezTo>
                  <a:cubicBezTo>
                    <a:pt x="1196" y="4327"/>
                    <a:pt x="1908" y="3999"/>
                    <a:pt x="2642" y="3999"/>
                  </a:cubicBezTo>
                  <a:cubicBezTo>
                    <a:pt x="2771" y="3999"/>
                    <a:pt x="2901" y="4009"/>
                    <a:pt x="3030" y="4030"/>
                  </a:cubicBezTo>
                  <a:cubicBezTo>
                    <a:pt x="4240" y="4297"/>
                    <a:pt x="5072" y="5085"/>
                    <a:pt x="5757" y="6016"/>
                  </a:cubicBezTo>
                  <a:cubicBezTo>
                    <a:pt x="5502" y="5294"/>
                    <a:pt x="5158" y="4607"/>
                    <a:pt x="4738" y="3968"/>
                  </a:cubicBezTo>
                  <a:cubicBezTo>
                    <a:pt x="4439" y="3517"/>
                    <a:pt x="4125" y="3050"/>
                    <a:pt x="3791" y="2596"/>
                  </a:cubicBezTo>
                  <a:cubicBezTo>
                    <a:pt x="3165" y="1747"/>
                    <a:pt x="2463" y="934"/>
                    <a:pt x="1631" y="343"/>
                  </a:cubicBezTo>
                  <a:cubicBezTo>
                    <a:pt x="1370" y="157"/>
                    <a:pt x="1032" y="0"/>
                    <a:pt x="729" y="0"/>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p:nvPr/>
          </p:nvSpPr>
          <p:spPr>
            <a:xfrm>
              <a:off x="6096550" y="1999900"/>
              <a:ext cx="143500" cy="204000"/>
            </a:xfrm>
            <a:custGeom>
              <a:rect b="b" l="l" r="r" t="t"/>
              <a:pathLst>
                <a:path extrusionOk="0" h="8160" w="5740">
                  <a:moveTo>
                    <a:pt x="1873" y="0"/>
                  </a:moveTo>
                  <a:cubicBezTo>
                    <a:pt x="587" y="2064"/>
                    <a:pt x="1" y="4927"/>
                    <a:pt x="509" y="7565"/>
                  </a:cubicBezTo>
                  <a:cubicBezTo>
                    <a:pt x="504" y="7578"/>
                    <a:pt x="499" y="7592"/>
                    <a:pt x="494" y="7607"/>
                  </a:cubicBezTo>
                  <a:lnTo>
                    <a:pt x="2924" y="8159"/>
                  </a:lnTo>
                  <a:cubicBezTo>
                    <a:pt x="4380" y="5955"/>
                    <a:pt x="5349" y="3316"/>
                    <a:pt x="5740" y="508"/>
                  </a:cubicBezTo>
                  <a:lnTo>
                    <a:pt x="1873" y="0"/>
                  </a:ln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p:nvPr/>
          </p:nvSpPr>
          <p:spPr>
            <a:xfrm>
              <a:off x="6032300" y="1999950"/>
              <a:ext cx="207750" cy="258675"/>
            </a:xfrm>
            <a:custGeom>
              <a:rect b="b" l="l" r="r" t="t"/>
              <a:pathLst>
                <a:path extrusionOk="0" h="10347" w="8310">
                  <a:moveTo>
                    <a:pt x="4443" y="0"/>
                  </a:moveTo>
                  <a:cubicBezTo>
                    <a:pt x="3830" y="982"/>
                    <a:pt x="2914" y="2136"/>
                    <a:pt x="3125" y="3376"/>
                  </a:cubicBezTo>
                  <a:cubicBezTo>
                    <a:pt x="3619" y="6275"/>
                    <a:pt x="50" y="7583"/>
                    <a:pt x="1" y="7605"/>
                  </a:cubicBezTo>
                  <a:cubicBezTo>
                    <a:pt x="683" y="8683"/>
                    <a:pt x="1081" y="9120"/>
                    <a:pt x="860" y="10347"/>
                  </a:cubicBezTo>
                  <a:cubicBezTo>
                    <a:pt x="2622" y="9704"/>
                    <a:pt x="4002" y="9377"/>
                    <a:pt x="5411" y="8221"/>
                  </a:cubicBezTo>
                  <a:lnTo>
                    <a:pt x="5484" y="8206"/>
                  </a:lnTo>
                  <a:lnTo>
                    <a:pt x="5482" y="8175"/>
                  </a:lnTo>
                  <a:cubicBezTo>
                    <a:pt x="5484" y="8167"/>
                    <a:pt x="5489" y="8162"/>
                    <a:pt x="5492" y="8155"/>
                  </a:cubicBezTo>
                  <a:lnTo>
                    <a:pt x="5494" y="8157"/>
                  </a:lnTo>
                  <a:cubicBezTo>
                    <a:pt x="6950" y="5953"/>
                    <a:pt x="7919" y="3314"/>
                    <a:pt x="8310" y="506"/>
                  </a:cubicBezTo>
                  <a:lnTo>
                    <a:pt x="4443" y="0"/>
                  </a:ln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6439150" y="1803275"/>
              <a:ext cx="137125" cy="249600"/>
            </a:xfrm>
            <a:custGeom>
              <a:rect b="b" l="l" r="r" t="t"/>
              <a:pathLst>
                <a:path extrusionOk="0" h="9984" w="5485">
                  <a:moveTo>
                    <a:pt x="2678" y="1"/>
                  </a:moveTo>
                  <a:cubicBezTo>
                    <a:pt x="2522" y="1"/>
                    <a:pt x="2366" y="10"/>
                    <a:pt x="2210" y="27"/>
                  </a:cubicBezTo>
                  <a:cubicBezTo>
                    <a:pt x="1719" y="81"/>
                    <a:pt x="912" y="378"/>
                    <a:pt x="1" y="764"/>
                  </a:cubicBezTo>
                  <a:cubicBezTo>
                    <a:pt x="298" y="4384"/>
                    <a:pt x="2757" y="7794"/>
                    <a:pt x="5485" y="9983"/>
                  </a:cubicBezTo>
                  <a:cubicBezTo>
                    <a:pt x="5242" y="9301"/>
                    <a:pt x="4979" y="8670"/>
                    <a:pt x="4697" y="8118"/>
                  </a:cubicBezTo>
                  <a:cubicBezTo>
                    <a:pt x="4758" y="8098"/>
                    <a:pt x="4837" y="8066"/>
                    <a:pt x="4922" y="8034"/>
                  </a:cubicBezTo>
                  <a:cubicBezTo>
                    <a:pt x="2998" y="5950"/>
                    <a:pt x="2868" y="2742"/>
                    <a:pt x="3641" y="113"/>
                  </a:cubicBezTo>
                  <a:cubicBezTo>
                    <a:pt x="3325" y="39"/>
                    <a:pt x="3002" y="1"/>
                    <a:pt x="2678"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6096675" y="2037250"/>
              <a:ext cx="133375" cy="113675"/>
            </a:xfrm>
            <a:custGeom>
              <a:rect b="b" l="l" r="r" t="t"/>
              <a:pathLst>
                <a:path extrusionOk="0" h="4547" w="5335">
                  <a:moveTo>
                    <a:pt x="278" y="1"/>
                  </a:moveTo>
                  <a:lnTo>
                    <a:pt x="278" y="1"/>
                  </a:lnTo>
                  <a:cubicBezTo>
                    <a:pt x="302" y="67"/>
                    <a:pt x="307" y="136"/>
                    <a:pt x="293" y="205"/>
                  </a:cubicBezTo>
                  <a:cubicBezTo>
                    <a:pt x="0" y="1461"/>
                    <a:pt x="135" y="2880"/>
                    <a:pt x="1100" y="3835"/>
                  </a:cubicBezTo>
                  <a:cubicBezTo>
                    <a:pt x="1540" y="4270"/>
                    <a:pt x="2134" y="4547"/>
                    <a:pt x="2752" y="4547"/>
                  </a:cubicBezTo>
                  <a:cubicBezTo>
                    <a:pt x="3960" y="4547"/>
                    <a:pt x="4718" y="3609"/>
                    <a:pt x="5334" y="2664"/>
                  </a:cubicBezTo>
                  <a:cubicBezTo>
                    <a:pt x="3670" y="1950"/>
                    <a:pt x="1719" y="1196"/>
                    <a:pt x="278"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6207125" y="1860150"/>
              <a:ext cx="188850" cy="155225"/>
            </a:xfrm>
            <a:custGeom>
              <a:rect b="b" l="l" r="r" t="t"/>
              <a:pathLst>
                <a:path extrusionOk="0" h="6209" w="7554">
                  <a:moveTo>
                    <a:pt x="5887" y="1"/>
                  </a:moveTo>
                  <a:lnTo>
                    <a:pt x="5887" y="1"/>
                  </a:lnTo>
                  <a:cubicBezTo>
                    <a:pt x="5210" y="295"/>
                    <a:pt x="4628" y="529"/>
                    <a:pt x="4242" y="622"/>
                  </a:cubicBezTo>
                  <a:cubicBezTo>
                    <a:pt x="3315" y="850"/>
                    <a:pt x="1918" y="990"/>
                    <a:pt x="558" y="1199"/>
                  </a:cubicBezTo>
                  <a:cubicBezTo>
                    <a:pt x="1" y="3413"/>
                    <a:pt x="1918" y="4795"/>
                    <a:pt x="4289" y="6209"/>
                  </a:cubicBezTo>
                  <a:cubicBezTo>
                    <a:pt x="5070" y="4343"/>
                    <a:pt x="7554" y="1665"/>
                    <a:pt x="5887"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6173700" y="1822350"/>
              <a:ext cx="432225" cy="540875"/>
            </a:xfrm>
            <a:custGeom>
              <a:rect b="b" l="l" r="r" t="t"/>
              <a:pathLst>
                <a:path extrusionOk="0" h="21635" w="17289">
                  <a:moveTo>
                    <a:pt x="10619" y="1"/>
                  </a:moveTo>
                  <a:cubicBezTo>
                    <a:pt x="9514" y="467"/>
                    <a:pt x="8258" y="1061"/>
                    <a:pt x="7222" y="1513"/>
                  </a:cubicBezTo>
                  <a:cubicBezTo>
                    <a:pt x="8891" y="3177"/>
                    <a:pt x="6407" y="5855"/>
                    <a:pt x="5626" y="7721"/>
                  </a:cubicBezTo>
                  <a:cubicBezTo>
                    <a:pt x="3255" y="6307"/>
                    <a:pt x="1338" y="4925"/>
                    <a:pt x="1895" y="2711"/>
                  </a:cubicBezTo>
                  <a:lnTo>
                    <a:pt x="1895" y="2711"/>
                  </a:lnTo>
                  <a:cubicBezTo>
                    <a:pt x="1235" y="2814"/>
                    <a:pt x="584" y="2932"/>
                    <a:pt x="0" y="3086"/>
                  </a:cubicBezTo>
                  <a:cubicBezTo>
                    <a:pt x="194" y="6663"/>
                    <a:pt x="3623" y="8872"/>
                    <a:pt x="4144" y="12640"/>
                  </a:cubicBezTo>
                  <a:cubicBezTo>
                    <a:pt x="4161" y="12979"/>
                    <a:pt x="4126" y="13317"/>
                    <a:pt x="4040" y="13644"/>
                  </a:cubicBezTo>
                  <a:cubicBezTo>
                    <a:pt x="5268" y="16526"/>
                    <a:pt x="5962" y="15158"/>
                    <a:pt x="5062" y="17971"/>
                  </a:cubicBezTo>
                  <a:cubicBezTo>
                    <a:pt x="7213" y="19452"/>
                    <a:pt x="8656" y="20137"/>
                    <a:pt x="10311" y="20137"/>
                  </a:cubicBezTo>
                  <a:cubicBezTo>
                    <a:pt x="10865" y="20137"/>
                    <a:pt x="11443" y="20060"/>
                    <a:pt x="12079" y="19910"/>
                  </a:cubicBezTo>
                  <a:cubicBezTo>
                    <a:pt x="12516" y="19808"/>
                    <a:pt x="12778" y="19759"/>
                    <a:pt x="12938" y="19759"/>
                  </a:cubicBezTo>
                  <a:cubicBezTo>
                    <a:pt x="13530" y="19759"/>
                    <a:pt x="12717" y="20434"/>
                    <a:pt x="14257" y="21550"/>
                  </a:cubicBezTo>
                  <a:cubicBezTo>
                    <a:pt x="14338" y="21609"/>
                    <a:pt x="14398" y="21635"/>
                    <a:pt x="14443" y="21635"/>
                  </a:cubicBezTo>
                  <a:cubicBezTo>
                    <a:pt x="14699" y="21635"/>
                    <a:pt x="14434" y="20781"/>
                    <a:pt x="14411" y="20212"/>
                  </a:cubicBezTo>
                  <a:cubicBezTo>
                    <a:pt x="14222" y="15642"/>
                    <a:pt x="17288" y="12522"/>
                    <a:pt x="16103" y="9218"/>
                  </a:cubicBezTo>
                  <a:cubicBezTo>
                    <a:pt x="13375" y="7033"/>
                    <a:pt x="10916" y="3621"/>
                    <a:pt x="1061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6067475" y="1899500"/>
              <a:ext cx="210375" cy="263950"/>
            </a:xfrm>
            <a:custGeom>
              <a:rect b="b" l="l" r="r" t="t"/>
              <a:pathLst>
                <a:path extrusionOk="0" h="10558" w="8415">
                  <a:moveTo>
                    <a:pt x="4251" y="0"/>
                  </a:moveTo>
                  <a:cubicBezTo>
                    <a:pt x="3702" y="147"/>
                    <a:pt x="3208" y="322"/>
                    <a:pt x="2830" y="548"/>
                  </a:cubicBezTo>
                  <a:cubicBezTo>
                    <a:pt x="1664" y="1237"/>
                    <a:pt x="808" y="2646"/>
                    <a:pt x="241" y="3847"/>
                  </a:cubicBezTo>
                  <a:cubicBezTo>
                    <a:pt x="0" y="4355"/>
                    <a:pt x="1269" y="4951"/>
                    <a:pt x="1448" y="5511"/>
                  </a:cubicBezTo>
                  <a:cubicBezTo>
                    <a:pt x="2889" y="6709"/>
                    <a:pt x="4841" y="7460"/>
                    <a:pt x="6502" y="8172"/>
                  </a:cubicBezTo>
                  <a:cubicBezTo>
                    <a:pt x="6581" y="8054"/>
                    <a:pt x="6655" y="7936"/>
                    <a:pt x="6728" y="7821"/>
                  </a:cubicBezTo>
                  <a:cubicBezTo>
                    <a:pt x="6885" y="8032"/>
                    <a:pt x="7033" y="8248"/>
                    <a:pt x="7175" y="8469"/>
                  </a:cubicBezTo>
                  <a:cubicBezTo>
                    <a:pt x="7558" y="9053"/>
                    <a:pt x="7894" y="9664"/>
                    <a:pt x="8184" y="10300"/>
                  </a:cubicBezTo>
                  <a:cubicBezTo>
                    <a:pt x="8221" y="10386"/>
                    <a:pt x="8255" y="10472"/>
                    <a:pt x="8292" y="10558"/>
                  </a:cubicBezTo>
                  <a:cubicBezTo>
                    <a:pt x="8378" y="10231"/>
                    <a:pt x="8415" y="9893"/>
                    <a:pt x="8397" y="9554"/>
                  </a:cubicBezTo>
                  <a:cubicBezTo>
                    <a:pt x="7875" y="5786"/>
                    <a:pt x="4448" y="3577"/>
                    <a:pt x="4251" y="0"/>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6229400" y="1787750"/>
              <a:ext cx="104100" cy="183125"/>
            </a:xfrm>
            <a:custGeom>
              <a:rect b="b" l="l" r="r" t="t"/>
              <a:pathLst>
                <a:path extrusionOk="0" h="7325" w="4164">
                  <a:moveTo>
                    <a:pt x="1039" y="0"/>
                  </a:moveTo>
                  <a:lnTo>
                    <a:pt x="1" y="2870"/>
                  </a:lnTo>
                  <a:cubicBezTo>
                    <a:pt x="529" y="3564"/>
                    <a:pt x="806" y="4406"/>
                    <a:pt x="848" y="5278"/>
                  </a:cubicBezTo>
                  <a:cubicBezTo>
                    <a:pt x="565" y="5430"/>
                    <a:pt x="347" y="5617"/>
                    <a:pt x="67" y="5769"/>
                  </a:cubicBezTo>
                  <a:cubicBezTo>
                    <a:pt x="801" y="6343"/>
                    <a:pt x="1537" y="6893"/>
                    <a:pt x="2365" y="7325"/>
                  </a:cubicBezTo>
                  <a:cubicBezTo>
                    <a:pt x="3324" y="6387"/>
                    <a:pt x="3892" y="5153"/>
                    <a:pt x="4164" y="3837"/>
                  </a:cubicBezTo>
                  <a:lnTo>
                    <a:pt x="4164" y="3837"/>
                  </a:lnTo>
                  <a:cubicBezTo>
                    <a:pt x="3973" y="3960"/>
                    <a:pt x="3757" y="4028"/>
                    <a:pt x="3531" y="4043"/>
                  </a:cubicBezTo>
                  <a:cubicBezTo>
                    <a:pt x="2907" y="2578"/>
                    <a:pt x="2068" y="1215"/>
                    <a:pt x="1039" y="0"/>
                  </a:cubicBez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p:nvPr/>
          </p:nvSpPr>
          <p:spPr>
            <a:xfrm>
              <a:off x="6229400" y="1787750"/>
              <a:ext cx="104100" cy="183125"/>
            </a:xfrm>
            <a:custGeom>
              <a:rect b="b" l="l" r="r" t="t"/>
              <a:pathLst>
                <a:path extrusionOk="0" h="7325" w="4164">
                  <a:moveTo>
                    <a:pt x="1039" y="0"/>
                  </a:moveTo>
                  <a:cubicBezTo>
                    <a:pt x="2068" y="1215"/>
                    <a:pt x="2907" y="2578"/>
                    <a:pt x="3531" y="4043"/>
                  </a:cubicBezTo>
                  <a:cubicBezTo>
                    <a:pt x="3757" y="4028"/>
                    <a:pt x="3973" y="3960"/>
                    <a:pt x="4164" y="3837"/>
                  </a:cubicBezTo>
                  <a:cubicBezTo>
                    <a:pt x="3892" y="5153"/>
                    <a:pt x="3324" y="6387"/>
                    <a:pt x="2365" y="7325"/>
                  </a:cubicBezTo>
                  <a:cubicBezTo>
                    <a:pt x="1537" y="6893"/>
                    <a:pt x="801" y="6343"/>
                    <a:pt x="67" y="5769"/>
                  </a:cubicBezTo>
                  <a:cubicBezTo>
                    <a:pt x="347" y="5617"/>
                    <a:pt x="565" y="5430"/>
                    <a:pt x="848" y="5278"/>
                  </a:cubicBezTo>
                  <a:cubicBezTo>
                    <a:pt x="806" y="4406"/>
                    <a:pt x="529" y="3564"/>
                    <a:pt x="1" y="2870"/>
                  </a:cubicBez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6173025" y="2294850"/>
              <a:ext cx="403325" cy="216225"/>
            </a:xfrm>
            <a:custGeom>
              <a:rect b="b" l="l" r="r" t="t"/>
              <a:pathLst>
                <a:path extrusionOk="0" h="8649" w="16133">
                  <a:moveTo>
                    <a:pt x="12077" y="0"/>
                  </a:moveTo>
                  <a:cubicBezTo>
                    <a:pt x="11100" y="0"/>
                    <a:pt x="9934" y="129"/>
                    <a:pt x="8564" y="323"/>
                  </a:cubicBezTo>
                  <a:cubicBezTo>
                    <a:pt x="7850" y="785"/>
                    <a:pt x="0" y="1914"/>
                    <a:pt x="1205" y="3534"/>
                  </a:cubicBezTo>
                  <a:lnTo>
                    <a:pt x="3478" y="4562"/>
                  </a:lnTo>
                  <a:cubicBezTo>
                    <a:pt x="3770" y="5343"/>
                    <a:pt x="4347" y="6030"/>
                    <a:pt x="5103" y="6489"/>
                  </a:cubicBezTo>
                  <a:cubicBezTo>
                    <a:pt x="5255" y="6580"/>
                    <a:pt x="5417" y="6668"/>
                    <a:pt x="5587" y="6747"/>
                  </a:cubicBezTo>
                  <a:cubicBezTo>
                    <a:pt x="5680" y="6897"/>
                    <a:pt x="5788" y="7042"/>
                    <a:pt x="5903" y="7174"/>
                  </a:cubicBezTo>
                  <a:cubicBezTo>
                    <a:pt x="6883" y="8276"/>
                    <a:pt x="8471" y="8608"/>
                    <a:pt x="9944" y="8645"/>
                  </a:cubicBezTo>
                  <a:cubicBezTo>
                    <a:pt x="10034" y="8647"/>
                    <a:pt x="10125" y="8648"/>
                    <a:pt x="10216" y="8648"/>
                  </a:cubicBezTo>
                  <a:cubicBezTo>
                    <a:pt x="12198" y="8648"/>
                    <a:pt x="14342" y="8075"/>
                    <a:pt x="15391" y="6418"/>
                  </a:cubicBezTo>
                  <a:cubicBezTo>
                    <a:pt x="15977" y="5490"/>
                    <a:pt x="16132" y="4339"/>
                    <a:pt x="16031" y="3247"/>
                  </a:cubicBezTo>
                  <a:cubicBezTo>
                    <a:pt x="16000" y="2915"/>
                    <a:pt x="15950" y="2586"/>
                    <a:pt x="15884" y="2260"/>
                  </a:cubicBezTo>
                  <a:cubicBezTo>
                    <a:pt x="15335" y="561"/>
                    <a:pt x="14115" y="0"/>
                    <a:pt x="12077" y="0"/>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2"/>
            <p:cNvSpPr/>
            <p:nvPr/>
          </p:nvSpPr>
          <p:spPr>
            <a:xfrm>
              <a:off x="6298200" y="2432850"/>
              <a:ext cx="270150" cy="384775"/>
            </a:xfrm>
            <a:custGeom>
              <a:rect b="b" l="l" r="r" t="t"/>
              <a:pathLst>
                <a:path extrusionOk="0" h="15391" w="10806">
                  <a:moveTo>
                    <a:pt x="2878" y="1"/>
                  </a:moveTo>
                  <a:cubicBezTo>
                    <a:pt x="2434" y="1"/>
                    <a:pt x="1985" y="73"/>
                    <a:pt x="1530" y="243"/>
                  </a:cubicBezTo>
                  <a:cubicBezTo>
                    <a:pt x="727" y="596"/>
                    <a:pt x="180" y="1360"/>
                    <a:pt x="1" y="2224"/>
                  </a:cubicBezTo>
                  <a:cubicBezTo>
                    <a:pt x="2301" y="4632"/>
                    <a:pt x="5035" y="8591"/>
                    <a:pt x="7296" y="12015"/>
                  </a:cubicBezTo>
                  <a:cubicBezTo>
                    <a:pt x="8096" y="13225"/>
                    <a:pt x="8837" y="14369"/>
                    <a:pt x="9478" y="15354"/>
                  </a:cubicBezTo>
                  <a:cubicBezTo>
                    <a:pt x="9617" y="15378"/>
                    <a:pt x="9757" y="15390"/>
                    <a:pt x="9896" y="15390"/>
                  </a:cubicBezTo>
                  <a:cubicBezTo>
                    <a:pt x="10137" y="15390"/>
                    <a:pt x="10378" y="15354"/>
                    <a:pt x="10610" y="15282"/>
                  </a:cubicBezTo>
                  <a:cubicBezTo>
                    <a:pt x="10806" y="14406"/>
                    <a:pt x="10173" y="12295"/>
                    <a:pt x="9687" y="10653"/>
                  </a:cubicBezTo>
                  <a:cubicBezTo>
                    <a:pt x="9463" y="9904"/>
                    <a:pt x="9272" y="9251"/>
                    <a:pt x="9206" y="8859"/>
                  </a:cubicBezTo>
                  <a:cubicBezTo>
                    <a:pt x="8906" y="7135"/>
                    <a:pt x="8555" y="5272"/>
                    <a:pt x="7711" y="3723"/>
                  </a:cubicBezTo>
                  <a:cubicBezTo>
                    <a:pt x="7009" y="2445"/>
                    <a:pt x="6054" y="1306"/>
                    <a:pt x="4898" y="422"/>
                  </a:cubicBezTo>
                  <a:cubicBezTo>
                    <a:pt x="4242" y="174"/>
                    <a:pt x="3567" y="1"/>
                    <a:pt x="2878" y="1"/>
                  </a:cubicBez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2"/>
            <p:cNvSpPr/>
            <p:nvPr/>
          </p:nvSpPr>
          <p:spPr>
            <a:xfrm>
              <a:off x="6224550" y="2380550"/>
              <a:ext cx="196100" cy="107900"/>
            </a:xfrm>
            <a:custGeom>
              <a:rect b="b" l="l" r="r" t="t"/>
              <a:pathLst>
                <a:path extrusionOk="0" h="4316" w="7844">
                  <a:moveTo>
                    <a:pt x="1196" y="1"/>
                  </a:moveTo>
                  <a:cubicBezTo>
                    <a:pt x="715" y="1"/>
                    <a:pt x="166" y="154"/>
                    <a:pt x="62" y="607"/>
                  </a:cubicBezTo>
                  <a:cubicBezTo>
                    <a:pt x="1" y="882"/>
                    <a:pt x="143" y="1166"/>
                    <a:pt x="296" y="1412"/>
                  </a:cubicBezTo>
                  <a:cubicBezTo>
                    <a:pt x="764" y="2175"/>
                    <a:pt x="1484" y="2826"/>
                    <a:pt x="1484" y="2826"/>
                  </a:cubicBezTo>
                  <a:cubicBezTo>
                    <a:pt x="1979" y="3317"/>
                    <a:pt x="2465" y="3812"/>
                    <a:pt x="2947" y="4316"/>
                  </a:cubicBezTo>
                  <a:cubicBezTo>
                    <a:pt x="3126" y="3452"/>
                    <a:pt x="3673" y="2688"/>
                    <a:pt x="4476" y="2335"/>
                  </a:cubicBezTo>
                  <a:cubicBezTo>
                    <a:pt x="4931" y="2165"/>
                    <a:pt x="5380" y="2093"/>
                    <a:pt x="5824" y="2093"/>
                  </a:cubicBezTo>
                  <a:cubicBezTo>
                    <a:pt x="6512" y="2093"/>
                    <a:pt x="7187" y="2266"/>
                    <a:pt x="7844" y="2514"/>
                  </a:cubicBezTo>
                  <a:cubicBezTo>
                    <a:pt x="7237" y="2048"/>
                    <a:pt x="6577" y="1657"/>
                    <a:pt x="5875" y="1353"/>
                  </a:cubicBezTo>
                  <a:cubicBezTo>
                    <a:pt x="5379" y="1137"/>
                    <a:pt x="4864" y="916"/>
                    <a:pt x="4333" y="717"/>
                  </a:cubicBezTo>
                  <a:cubicBezTo>
                    <a:pt x="3347" y="344"/>
                    <a:pt x="2316" y="47"/>
                    <a:pt x="1295" y="3"/>
                  </a:cubicBezTo>
                  <a:cubicBezTo>
                    <a:pt x="1262" y="1"/>
                    <a:pt x="1229" y="1"/>
                    <a:pt x="1196" y="1"/>
                  </a:cubicBez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2"/>
            <p:cNvSpPr/>
            <p:nvPr/>
          </p:nvSpPr>
          <p:spPr>
            <a:xfrm>
              <a:off x="6198475" y="2370500"/>
              <a:ext cx="222175" cy="117950"/>
            </a:xfrm>
            <a:custGeom>
              <a:rect b="b" l="l" r="r" t="t"/>
              <a:pathLst>
                <a:path extrusionOk="0" h="4718" w="8887">
                  <a:moveTo>
                    <a:pt x="408" y="1"/>
                  </a:moveTo>
                  <a:cubicBezTo>
                    <a:pt x="221" y="1"/>
                    <a:pt x="90" y="47"/>
                    <a:pt x="62" y="172"/>
                  </a:cubicBezTo>
                  <a:cubicBezTo>
                    <a:pt x="1" y="449"/>
                    <a:pt x="1186" y="1568"/>
                    <a:pt x="1339" y="1814"/>
                  </a:cubicBezTo>
                  <a:cubicBezTo>
                    <a:pt x="1807" y="2577"/>
                    <a:pt x="2527" y="3228"/>
                    <a:pt x="2527" y="3228"/>
                  </a:cubicBezTo>
                  <a:cubicBezTo>
                    <a:pt x="3022" y="3719"/>
                    <a:pt x="3508" y="4214"/>
                    <a:pt x="3990" y="4718"/>
                  </a:cubicBezTo>
                  <a:cubicBezTo>
                    <a:pt x="4169" y="3854"/>
                    <a:pt x="4716" y="3090"/>
                    <a:pt x="5519" y="2737"/>
                  </a:cubicBezTo>
                  <a:cubicBezTo>
                    <a:pt x="5974" y="2567"/>
                    <a:pt x="6423" y="2495"/>
                    <a:pt x="6867" y="2495"/>
                  </a:cubicBezTo>
                  <a:cubicBezTo>
                    <a:pt x="7555" y="2495"/>
                    <a:pt x="8230" y="2668"/>
                    <a:pt x="8887" y="2916"/>
                  </a:cubicBezTo>
                  <a:cubicBezTo>
                    <a:pt x="8280" y="2450"/>
                    <a:pt x="7620" y="2059"/>
                    <a:pt x="6918" y="1755"/>
                  </a:cubicBezTo>
                  <a:cubicBezTo>
                    <a:pt x="6422" y="1539"/>
                    <a:pt x="5907" y="1318"/>
                    <a:pt x="5376" y="1119"/>
                  </a:cubicBezTo>
                  <a:cubicBezTo>
                    <a:pt x="4390" y="746"/>
                    <a:pt x="3359" y="449"/>
                    <a:pt x="2338" y="405"/>
                  </a:cubicBezTo>
                  <a:cubicBezTo>
                    <a:pt x="1966" y="388"/>
                    <a:pt x="950" y="1"/>
                    <a:pt x="408"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6495675" y="2811575"/>
              <a:ext cx="107175" cy="173450"/>
            </a:xfrm>
            <a:custGeom>
              <a:rect b="b" l="l" r="r" t="t"/>
              <a:pathLst>
                <a:path extrusionOk="0" h="6938" w="4287">
                  <a:moveTo>
                    <a:pt x="2986" y="1"/>
                  </a:moveTo>
                  <a:cubicBezTo>
                    <a:pt x="2437" y="194"/>
                    <a:pt x="1803" y="331"/>
                    <a:pt x="1239" y="331"/>
                  </a:cubicBezTo>
                  <a:cubicBezTo>
                    <a:pt x="1121" y="331"/>
                    <a:pt x="1007" y="325"/>
                    <a:pt x="897" y="313"/>
                  </a:cubicBezTo>
                  <a:cubicBezTo>
                    <a:pt x="818" y="811"/>
                    <a:pt x="784" y="1317"/>
                    <a:pt x="717" y="1670"/>
                  </a:cubicBezTo>
                  <a:lnTo>
                    <a:pt x="168" y="4616"/>
                  </a:lnTo>
                  <a:cubicBezTo>
                    <a:pt x="84" y="5060"/>
                    <a:pt x="1" y="5519"/>
                    <a:pt x="94" y="5961"/>
                  </a:cubicBezTo>
                  <a:cubicBezTo>
                    <a:pt x="187" y="6405"/>
                    <a:pt x="499" y="6835"/>
                    <a:pt x="946" y="6921"/>
                  </a:cubicBezTo>
                  <a:cubicBezTo>
                    <a:pt x="1004" y="6932"/>
                    <a:pt x="1063" y="6938"/>
                    <a:pt x="1120" y="6938"/>
                  </a:cubicBezTo>
                  <a:cubicBezTo>
                    <a:pt x="1579" y="6938"/>
                    <a:pt x="2001" y="6596"/>
                    <a:pt x="2335" y="6258"/>
                  </a:cubicBezTo>
                  <a:cubicBezTo>
                    <a:pt x="2799" y="5787"/>
                    <a:pt x="3229" y="5283"/>
                    <a:pt x="3619" y="4751"/>
                  </a:cubicBezTo>
                  <a:cubicBezTo>
                    <a:pt x="3962" y="4282"/>
                    <a:pt x="4286" y="3730"/>
                    <a:pt x="4205" y="3155"/>
                  </a:cubicBezTo>
                  <a:cubicBezTo>
                    <a:pt x="4142" y="2726"/>
                    <a:pt x="3864" y="2365"/>
                    <a:pt x="3638" y="1994"/>
                  </a:cubicBezTo>
                  <a:cubicBezTo>
                    <a:pt x="3459" y="1700"/>
                    <a:pt x="3260" y="799"/>
                    <a:pt x="2986"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a:off x="6492675" y="2765325"/>
              <a:ext cx="107350" cy="204425"/>
            </a:xfrm>
            <a:custGeom>
              <a:rect b="b" l="l" r="r" t="t"/>
              <a:pathLst>
                <a:path extrusionOk="0" h="8177" w="4294">
                  <a:moveTo>
                    <a:pt x="1336" y="0"/>
                  </a:moveTo>
                  <a:cubicBezTo>
                    <a:pt x="1186" y="0"/>
                    <a:pt x="1035" y="49"/>
                    <a:pt x="906" y="157"/>
                  </a:cubicBezTo>
                  <a:lnTo>
                    <a:pt x="894" y="165"/>
                  </a:lnTo>
                  <a:cubicBezTo>
                    <a:pt x="241" y="719"/>
                    <a:pt x="859" y="2128"/>
                    <a:pt x="715" y="2909"/>
                  </a:cubicBezTo>
                  <a:lnTo>
                    <a:pt x="165" y="5854"/>
                  </a:lnTo>
                  <a:cubicBezTo>
                    <a:pt x="81" y="6299"/>
                    <a:pt x="0" y="6758"/>
                    <a:pt x="91" y="7200"/>
                  </a:cubicBezTo>
                  <a:cubicBezTo>
                    <a:pt x="184" y="7644"/>
                    <a:pt x="499" y="8073"/>
                    <a:pt x="943" y="8159"/>
                  </a:cubicBezTo>
                  <a:cubicBezTo>
                    <a:pt x="1002" y="8171"/>
                    <a:pt x="1060" y="8176"/>
                    <a:pt x="1117" y="8176"/>
                  </a:cubicBezTo>
                  <a:cubicBezTo>
                    <a:pt x="1756" y="8176"/>
                    <a:pt x="2321" y="7518"/>
                    <a:pt x="2681" y="7124"/>
                  </a:cubicBezTo>
                  <a:cubicBezTo>
                    <a:pt x="2975" y="6800"/>
                    <a:pt x="3258" y="6466"/>
                    <a:pt x="3523" y="6115"/>
                  </a:cubicBezTo>
                  <a:cubicBezTo>
                    <a:pt x="3896" y="5619"/>
                    <a:pt x="4294" y="5022"/>
                    <a:pt x="4203" y="4391"/>
                  </a:cubicBezTo>
                  <a:cubicBezTo>
                    <a:pt x="4141" y="3964"/>
                    <a:pt x="3712" y="3660"/>
                    <a:pt x="3636" y="3233"/>
                  </a:cubicBezTo>
                  <a:cubicBezTo>
                    <a:pt x="3520" y="2550"/>
                    <a:pt x="3756" y="1785"/>
                    <a:pt x="2850" y="739"/>
                  </a:cubicBezTo>
                  <a:cubicBezTo>
                    <a:pt x="2775" y="732"/>
                    <a:pt x="2708" y="729"/>
                    <a:pt x="2649" y="729"/>
                  </a:cubicBezTo>
                  <a:cubicBezTo>
                    <a:pt x="2402" y="729"/>
                    <a:pt x="2280" y="778"/>
                    <a:pt x="2204" y="778"/>
                  </a:cubicBezTo>
                  <a:cubicBezTo>
                    <a:pt x="2129" y="778"/>
                    <a:pt x="2100" y="729"/>
                    <a:pt x="2040" y="530"/>
                  </a:cubicBezTo>
                  <a:cubicBezTo>
                    <a:pt x="1940" y="203"/>
                    <a:pt x="1640" y="0"/>
                    <a:pt x="133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a:off x="6131775" y="1750625"/>
              <a:ext cx="100300" cy="174175"/>
            </a:xfrm>
            <a:custGeom>
              <a:rect b="b" l="l" r="r" t="t"/>
              <a:pathLst>
                <a:path extrusionOk="0" h="6967" w="4012">
                  <a:moveTo>
                    <a:pt x="914" y="3083"/>
                  </a:moveTo>
                  <a:cubicBezTo>
                    <a:pt x="1191" y="3326"/>
                    <a:pt x="1468" y="3582"/>
                    <a:pt x="1630" y="3903"/>
                  </a:cubicBezTo>
                  <a:cubicBezTo>
                    <a:pt x="1292" y="4556"/>
                    <a:pt x="722" y="5246"/>
                    <a:pt x="764" y="5980"/>
                  </a:cubicBezTo>
                  <a:cubicBezTo>
                    <a:pt x="779" y="6230"/>
                    <a:pt x="855" y="6483"/>
                    <a:pt x="1009" y="6672"/>
                  </a:cubicBezTo>
                  <a:cubicBezTo>
                    <a:pt x="1166" y="6863"/>
                    <a:pt x="1741" y="6967"/>
                    <a:pt x="1989" y="6947"/>
                  </a:cubicBezTo>
                  <a:cubicBezTo>
                    <a:pt x="2315" y="6917"/>
                    <a:pt x="2242" y="6692"/>
                    <a:pt x="2460" y="6453"/>
                  </a:cubicBezTo>
                  <a:cubicBezTo>
                    <a:pt x="2895" y="5982"/>
                    <a:pt x="3331" y="5511"/>
                    <a:pt x="3766" y="5042"/>
                  </a:cubicBezTo>
                  <a:cubicBezTo>
                    <a:pt x="4011" y="4775"/>
                    <a:pt x="3916" y="3717"/>
                    <a:pt x="3916" y="3366"/>
                  </a:cubicBezTo>
                  <a:cubicBezTo>
                    <a:pt x="3913" y="3066"/>
                    <a:pt x="3879" y="2764"/>
                    <a:pt x="3815" y="2472"/>
                  </a:cubicBezTo>
                  <a:cubicBezTo>
                    <a:pt x="3550" y="1277"/>
                    <a:pt x="2762" y="297"/>
                    <a:pt x="1503" y="0"/>
                  </a:cubicBezTo>
                  <a:cubicBezTo>
                    <a:pt x="1277" y="160"/>
                    <a:pt x="1068" y="344"/>
                    <a:pt x="884" y="550"/>
                  </a:cubicBezTo>
                  <a:cubicBezTo>
                    <a:pt x="285" y="1220"/>
                    <a:pt x="1" y="2320"/>
                    <a:pt x="450" y="3093"/>
                  </a:cubicBezTo>
                  <a:cubicBezTo>
                    <a:pt x="563" y="3054"/>
                    <a:pt x="678" y="3015"/>
                    <a:pt x="791" y="2970"/>
                  </a:cubicBezTo>
                  <a:cubicBezTo>
                    <a:pt x="830" y="3007"/>
                    <a:pt x="872" y="3049"/>
                    <a:pt x="914" y="3083"/>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a:off x="6142200" y="1749500"/>
              <a:ext cx="100300" cy="174425"/>
            </a:xfrm>
            <a:custGeom>
              <a:rect b="b" l="l" r="r" t="t"/>
              <a:pathLst>
                <a:path extrusionOk="0" h="6977" w="4012">
                  <a:moveTo>
                    <a:pt x="1503" y="1"/>
                  </a:moveTo>
                  <a:cubicBezTo>
                    <a:pt x="1277" y="161"/>
                    <a:pt x="1069" y="345"/>
                    <a:pt x="884" y="551"/>
                  </a:cubicBezTo>
                  <a:cubicBezTo>
                    <a:pt x="286" y="1221"/>
                    <a:pt x="1" y="2321"/>
                    <a:pt x="450" y="3096"/>
                  </a:cubicBezTo>
                  <a:cubicBezTo>
                    <a:pt x="563" y="3055"/>
                    <a:pt x="678" y="3015"/>
                    <a:pt x="791" y="2974"/>
                  </a:cubicBezTo>
                  <a:cubicBezTo>
                    <a:pt x="833" y="3010"/>
                    <a:pt x="875" y="3050"/>
                    <a:pt x="916" y="3087"/>
                  </a:cubicBezTo>
                  <a:cubicBezTo>
                    <a:pt x="1191" y="3327"/>
                    <a:pt x="1469" y="3582"/>
                    <a:pt x="1631" y="3904"/>
                  </a:cubicBezTo>
                  <a:cubicBezTo>
                    <a:pt x="1294" y="4559"/>
                    <a:pt x="722" y="5247"/>
                    <a:pt x="764" y="5983"/>
                  </a:cubicBezTo>
                  <a:cubicBezTo>
                    <a:pt x="779" y="6231"/>
                    <a:pt x="855" y="6484"/>
                    <a:pt x="1010" y="6673"/>
                  </a:cubicBezTo>
                  <a:cubicBezTo>
                    <a:pt x="1156" y="6851"/>
                    <a:pt x="1382" y="6977"/>
                    <a:pt x="1613" y="6977"/>
                  </a:cubicBezTo>
                  <a:cubicBezTo>
                    <a:pt x="1629" y="6977"/>
                    <a:pt x="1646" y="6976"/>
                    <a:pt x="1663" y="6975"/>
                  </a:cubicBezTo>
                  <a:cubicBezTo>
                    <a:pt x="1989" y="6948"/>
                    <a:pt x="2242" y="6692"/>
                    <a:pt x="2460" y="6454"/>
                  </a:cubicBezTo>
                  <a:cubicBezTo>
                    <a:pt x="2895" y="5983"/>
                    <a:pt x="3332" y="5512"/>
                    <a:pt x="3766" y="5043"/>
                  </a:cubicBezTo>
                  <a:cubicBezTo>
                    <a:pt x="4012" y="4775"/>
                    <a:pt x="3916" y="3717"/>
                    <a:pt x="3916" y="3366"/>
                  </a:cubicBezTo>
                  <a:cubicBezTo>
                    <a:pt x="3914" y="3067"/>
                    <a:pt x="3879" y="2767"/>
                    <a:pt x="3815" y="2473"/>
                  </a:cubicBezTo>
                  <a:cubicBezTo>
                    <a:pt x="3550" y="1280"/>
                    <a:pt x="2762" y="300"/>
                    <a:pt x="1503"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6147725" y="1782325"/>
              <a:ext cx="149275" cy="124650"/>
            </a:xfrm>
            <a:custGeom>
              <a:rect b="b" l="l" r="r" t="t"/>
              <a:pathLst>
                <a:path extrusionOk="0" h="4986" w="5971">
                  <a:moveTo>
                    <a:pt x="3295" y="1"/>
                  </a:moveTo>
                  <a:cubicBezTo>
                    <a:pt x="2130" y="1"/>
                    <a:pt x="952" y="325"/>
                    <a:pt x="1" y="944"/>
                  </a:cubicBezTo>
                  <a:cubicBezTo>
                    <a:pt x="202" y="1476"/>
                    <a:pt x="506" y="1975"/>
                    <a:pt x="813" y="2466"/>
                  </a:cubicBezTo>
                  <a:cubicBezTo>
                    <a:pt x="859" y="2458"/>
                    <a:pt x="905" y="2453"/>
                    <a:pt x="951" y="2453"/>
                  </a:cubicBezTo>
                  <a:cubicBezTo>
                    <a:pt x="1017" y="2453"/>
                    <a:pt x="1084" y="2464"/>
                    <a:pt x="1150" y="2493"/>
                  </a:cubicBezTo>
                  <a:cubicBezTo>
                    <a:pt x="2539" y="3087"/>
                    <a:pt x="3346" y="4442"/>
                    <a:pt x="4758" y="4979"/>
                  </a:cubicBezTo>
                  <a:cubicBezTo>
                    <a:pt x="4768" y="4983"/>
                    <a:pt x="4778" y="4985"/>
                    <a:pt x="4789" y="4985"/>
                  </a:cubicBezTo>
                  <a:cubicBezTo>
                    <a:pt x="5032" y="4985"/>
                    <a:pt x="5394" y="3992"/>
                    <a:pt x="5637" y="3924"/>
                  </a:cubicBezTo>
                  <a:cubicBezTo>
                    <a:pt x="5970" y="2453"/>
                    <a:pt x="5794" y="1778"/>
                    <a:pt x="5222" y="384"/>
                  </a:cubicBezTo>
                  <a:cubicBezTo>
                    <a:pt x="5239" y="369"/>
                    <a:pt x="5251" y="352"/>
                    <a:pt x="5266" y="335"/>
                  </a:cubicBezTo>
                  <a:cubicBezTo>
                    <a:pt x="4645" y="110"/>
                    <a:pt x="3972" y="1"/>
                    <a:pt x="3295" y="1"/>
                  </a:cubicBezTo>
                  <a:close/>
                </a:path>
              </a:pathLst>
            </a:custGeom>
            <a:solidFill>
              <a:srgbClr val="BF36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a:off x="6160125" y="1795675"/>
              <a:ext cx="140500" cy="157675"/>
            </a:xfrm>
            <a:custGeom>
              <a:rect b="b" l="l" r="r" t="t"/>
              <a:pathLst>
                <a:path extrusionOk="0" h="6307" w="5620">
                  <a:moveTo>
                    <a:pt x="2722" y="0"/>
                  </a:moveTo>
                  <a:cubicBezTo>
                    <a:pt x="1881" y="0"/>
                    <a:pt x="1014" y="155"/>
                    <a:pt x="221" y="425"/>
                  </a:cubicBezTo>
                  <a:cubicBezTo>
                    <a:pt x="1" y="501"/>
                    <a:pt x="528" y="3773"/>
                    <a:pt x="1353" y="5631"/>
                  </a:cubicBezTo>
                  <a:cubicBezTo>
                    <a:pt x="1539" y="6052"/>
                    <a:pt x="1954" y="6306"/>
                    <a:pt x="2392" y="6306"/>
                  </a:cubicBezTo>
                  <a:cubicBezTo>
                    <a:pt x="2526" y="6306"/>
                    <a:pt x="2662" y="6282"/>
                    <a:pt x="2794" y="6232"/>
                  </a:cubicBezTo>
                  <a:cubicBezTo>
                    <a:pt x="3010" y="6154"/>
                    <a:pt x="3214" y="6048"/>
                    <a:pt x="3398" y="5913"/>
                  </a:cubicBezTo>
                  <a:cubicBezTo>
                    <a:pt x="4279" y="5248"/>
                    <a:pt x="4858" y="4261"/>
                    <a:pt x="5006" y="3166"/>
                  </a:cubicBezTo>
                  <a:cubicBezTo>
                    <a:pt x="5393" y="2975"/>
                    <a:pt x="5619" y="2668"/>
                    <a:pt x="5617" y="2236"/>
                  </a:cubicBezTo>
                  <a:cubicBezTo>
                    <a:pt x="5614" y="2032"/>
                    <a:pt x="5538" y="1799"/>
                    <a:pt x="5295" y="1770"/>
                  </a:cubicBezTo>
                  <a:cubicBezTo>
                    <a:pt x="5279" y="1767"/>
                    <a:pt x="5262" y="1766"/>
                    <a:pt x="5245" y="1766"/>
                  </a:cubicBezTo>
                  <a:cubicBezTo>
                    <a:pt x="5198" y="1766"/>
                    <a:pt x="5149" y="1776"/>
                    <a:pt x="5104" y="1794"/>
                  </a:cubicBezTo>
                  <a:cubicBezTo>
                    <a:pt x="4912" y="1873"/>
                    <a:pt x="4799" y="2042"/>
                    <a:pt x="4694" y="2207"/>
                  </a:cubicBezTo>
                  <a:cubicBezTo>
                    <a:pt x="4613" y="2246"/>
                    <a:pt x="4439" y="2327"/>
                    <a:pt x="4358" y="2366"/>
                  </a:cubicBezTo>
                  <a:cubicBezTo>
                    <a:pt x="4041" y="1892"/>
                    <a:pt x="3567" y="1404"/>
                    <a:pt x="3123" y="1046"/>
                  </a:cubicBezTo>
                  <a:cubicBezTo>
                    <a:pt x="3233" y="724"/>
                    <a:pt x="3172" y="282"/>
                    <a:pt x="2973" y="5"/>
                  </a:cubicBezTo>
                  <a:cubicBezTo>
                    <a:pt x="2890" y="2"/>
                    <a:pt x="2806" y="0"/>
                    <a:pt x="2722" y="0"/>
                  </a:cubicBez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a:off x="6281025" y="1846225"/>
              <a:ext cx="13325" cy="16900"/>
            </a:xfrm>
            <a:custGeom>
              <a:rect b="b" l="l" r="r" t="t"/>
              <a:pathLst>
                <a:path extrusionOk="0" h="676" w="533">
                  <a:moveTo>
                    <a:pt x="448" y="0"/>
                  </a:moveTo>
                  <a:cubicBezTo>
                    <a:pt x="447" y="0"/>
                    <a:pt x="446" y="0"/>
                    <a:pt x="445" y="1"/>
                  </a:cubicBezTo>
                  <a:cubicBezTo>
                    <a:pt x="219" y="32"/>
                    <a:pt x="0" y="462"/>
                    <a:pt x="128" y="661"/>
                  </a:cubicBezTo>
                  <a:cubicBezTo>
                    <a:pt x="134" y="671"/>
                    <a:pt x="144" y="676"/>
                    <a:pt x="155" y="676"/>
                  </a:cubicBezTo>
                  <a:cubicBezTo>
                    <a:pt x="165" y="676"/>
                    <a:pt x="176" y="672"/>
                    <a:pt x="184" y="663"/>
                  </a:cubicBezTo>
                  <a:cubicBezTo>
                    <a:pt x="241" y="575"/>
                    <a:pt x="248" y="460"/>
                    <a:pt x="300" y="366"/>
                  </a:cubicBezTo>
                  <a:cubicBezTo>
                    <a:pt x="359" y="266"/>
                    <a:pt x="462" y="197"/>
                    <a:pt x="511" y="96"/>
                  </a:cubicBezTo>
                  <a:cubicBezTo>
                    <a:pt x="532" y="51"/>
                    <a:pt x="498" y="0"/>
                    <a:pt x="448" y="0"/>
                  </a:cubicBez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a:off x="6193950" y="1896550"/>
              <a:ext cx="35800" cy="30275"/>
            </a:xfrm>
            <a:custGeom>
              <a:rect b="b" l="l" r="r" t="t"/>
              <a:pathLst>
                <a:path extrusionOk="0" h="1211" w="1432">
                  <a:moveTo>
                    <a:pt x="1431" y="0"/>
                  </a:moveTo>
                  <a:cubicBezTo>
                    <a:pt x="1056" y="175"/>
                    <a:pt x="395" y="420"/>
                    <a:pt x="0" y="545"/>
                  </a:cubicBezTo>
                  <a:cubicBezTo>
                    <a:pt x="162" y="742"/>
                    <a:pt x="265" y="1014"/>
                    <a:pt x="427" y="1211"/>
                  </a:cubicBezTo>
                  <a:cubicBezTo>
                    <a:pt x="871" y="1014"/>
                    <a:pt x="1419" y="486"/>
                    <a:pt x="1431" y="0"/>
                  </a:cubicBez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6142950" y="1737075"/>
              <a:ext cx="168225" cy="177225"/>
            </a:xfrm>
            <a:custGeom>
              <a:rect b="b" l="l" r="r" t="t"/>
              <a:pathLst>
                <a:path extrusionOk="0" h="7089" w="6729">
                  <a:moveTo>
                    <a:pt x="3243" y="1"/>
                  </a:moveTo>
                  <a:cubicBezTo>
                    <a:pt x="3067" y="1"/>
                    <a:pt x="2891" y="11"/>
                    <a:pt x="2715" y="32"/>
                  </a:cubicBezTo>
                  <a:cubicBezTo>
                    <a:pt x="1633" y="984"/>
                    <a:pt x="113" y="2253"/>
                    <a:pt x="0" y="3638"/>
                  </a:cubicBezTo>
                  <a:cubicBezTo>
                    <a:pt x="48" y="3767"/>
                    <a:pt x="275" y="3817"/>
                    <a:pt x="572" y="3817"/>
                  </a:cubicBezTo>
                  <a:cubicBezTo>
                    <a:pt x="1111" y="3817"/>
                    <a:pt x="1879" y="3651"/>
                    <a:pt x="2219" y="3488"/>
                  </a:cubicBezTo>
                  <a:cubicBezTo>
                    <a:pt x="2467" y="3370"/>
                    <a:pt x="2747" y="3345"/>
                    <a:pt x="3005" y="3262"/>
                  </a:cubicBezTo>
                  <a:cubicBezTo>
                    <a:pt x="3174" y="3208"/>
                    <a:pt x="3341" y="3149"/>
                    <a:pt x="3508" y="3085"/>
                  </a:cubicBezTo>
                  <a:cubicBezTo>
                    <a:pt x="3817" y="3358"/>
                    <a:pt x="4161" y="3647"/>
                    <a:pt x="4347" y="4016"/>
                  </a:cubicBezTo>
                  <a:cubicBezTo>
                    <a:pt x="4011" y="4673"/>
                    <a:pt x="3444" y="5361"/>
                    <a:pt x="3483" y="6097"/>
                  </a:cubicBezTo>
                  <a:cubicBezTo>
                    <a:pt x="3491" y="6244"/>
                    <a:pt x="3523" y="6392"/>
                    <a:pt x="3579" y="6529"/>
                  </a:cubicBezTo>
                  <a:cubicBezTo>
                    <a:pt x="3618" y="6622"/>
                    <a:pt x="3668" y="6708"/>
                    <a:pt x="3729" y="6787"/>
                  </a:cubicBezTo>
                  <a:cubicBezTo>
                    <a:pt x="3873" y="6965"/>
                    <a:pt x="4100" y="7088"/>
                    <a:pt x="4329" y="7088"/>
                  </a:cubicBezTo>
                  <a:cubicBezTo>
                    <a:pt x="4346" y="7088"/>
                    <a:pt x="4363" y="7088"/>
                    <a:pt x="4379" y="7086"/>
                  </a:cubicBezTo>
                  <a:cubicBezTo>
                    <a:pt x="4706" y="7062"/>
                    <a:pt x="4959" y="6804"/>
                    <a:pt x="5180" y="6563"/>
                  </a:cubicBezTo>
                  <a:cubicBezTo>
                    <a:pt x="5614" y="6095"/>
                    <a:pt x="6049" y="5623"/>
                    <a:pt x="6483" y="5152"/>
                  </a:cubicBezTo>
                  <a:cubicBezTo>
                    <a:pt x="6728" y="4887"/>
                    <a:pt x="6633" y="3831"/>
                    <a:pt x="6630" y="3478"/>
                  </a:cubicBezTo>
                  <a:cubicBezTo>
                    <a:pt x="6618" y="1858"/>
                    <a:pt x="5732" y="402"/>
                    <a:pt x="4085" y="78"/>
                  </a:cubicBezTo>
                  <a:cubicBezTo>
                    <a:pt x="3807" y="27"/>
                    <a:pt x="3525" y="1"/>
                    <a:pt x="3243"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a:off x="6131775" y="1727225"/>
              <a:ext cx="188475" cy="181250"/>
            </a:xfrm>
            <a:custGeom>
              <a:rect b="b" l="l" r="r" t="t"/>
              <a:pathLst>
                <a:path extrusionOk="0" h="7250" w="7539">
                  <a:moveTo>
                    <a:pt x="447" y="4032"/>
                  </a:moveTo>
                  <a:cubicBezTo>
                    <a:pt x="452" y="4044"/>
                    <a:pt x="460" y="4059"/>
                    <a:pt x="467" y="4071"/>
                  </a:cubicBezTo>
                  <a:cubicBezTo>
                    <a:pt x="617" y="4054"/>
                    <a:pt x="766" y="4039"/>
                    <a:pt x="914" y="4019"/>
                  </a:cubicBezTo>
                  <a:cubicBezTo>
                    <a:pt x="1891" y="3906"/>
                    <a:pt x="2885" y="3712"/>
                    <a:pt x="3815" y="3406"/>
                  </a:cubicBezTo>
                  <a:cubicBezTo>
                    <a:pt x="3984" y="3352"/>
                    <a:pt x="4151" y="3293"/>
                    <a:pt x="4316" y="3229"/>
                  </a:cubicBezTo>
                  <a:cubicBezTo>
                    <a:pt x="4628" y="3504"/>
                    <a:pt x="4971" y="3791"/>
                    <a:pt x="5158" y="4159"/>
                  </a:cubicBezTo>
                  <a:cubicBezTo>
                    <a:pt x="4821" y="4817"/>
                    <a:pt x="4252" y="5507"/>
                    <a:pt x="4291" y="6241"/>
                  </a:cubicBezTo>
                  <a:cubicBezTo>
                    <a:pt x="4306" y="6491"/>
                    <a:pt x="4382" y="6739"/>
                    <a:pt x="4539" y="6933"/>
                  </a:cubicBezTo>
                  <a:cubicBezTo>
                    <a:pt x="4696" y="7127"/>
                    <a:pt x="4942" y="7250"/>
                    <a:pt x="5190" y="7232"/>
                  </a:cubicBezTo>
                  <a:cubicBezTo>
                    <a:pt x="5516" y="7208"/>
                    <a:pt x="5767" y="6948"/>
                    <a:pt x="5990" y="6710"/>
                  </a:cubicBezTo>
                  <a:cubicBezTo>
                    <a:pt x="6424" y="6243"/>
                    <a:pt x="6859" y="5772"/>
                    <a:pt x="7293" y="5298"/>
                  </a:cubicBezTo>
                  <a:cubicBezTo>
                    <a:pt x="7539" y="5031"/>
                    <a:pt x="7443" y="3978"/>
                    <a:pt x="7441" y="3624"/>
                  </a:cubicBezTo>
                  <a:cubicBezTo>
                    <a:pt x="7428" y="2002"/>
                    <a:pt x="6540" y="548"/>
                    <a:pt x="4895" y="224"/>
                  </a:cubicBezTo>
                  <a:cubicBezTo>
                    <a:pt x="3737" y="1"/>
                    <a:pt x="2467" y="249"/>
                    <a:pt x="1503" y="934"/>
                  </a:cubicBezTo>
                  <a:cubicBezTo>
                    <a:pt x="1274" y="1093"/>
                    <a:pt x="1068" y="1280"/>
                    <a:pt x="882" y="1486"/>
                  </a:cubicBezTo>
                  <a:cubicBezTo>
                    <a:pt x="285" y="2156"/>
                    <a:pt x="1" y="3258"/>
                    <a:pt x="447" y="4032"/>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p:nvPr/>
          </p:nvSpPr>
          <p:spPr>
            <a:xfrm>
              <a:off x="6198875" y="1767300"/>
              <a:ext cx="118525" cy="126825"/>
            </a:xfrm>
            <a:custGeom>
              <a:rect b="b" l="l" r="r" t="t"/>
              <a:pathLst>
                <a:path extrusionOk="0" h="5073" w="4741">
                  <a:moveTo>
                    <a:pt x="2018" y="1"/>
                  </a:moveTo>
                  <a:cubicBezTo>
                    <a:pt x="1104" y="1"/>
                    <a:pt x="1" y="736"/>
                    <a:pt x="348" y="2033"/>
                  </a:cubicBezTo>
                  <a:cubicBezTo>
                    <a:pt x="613" y="1965"/>
                    <a:pt x="876" y="1891"/>
                    <a:pt x="1131" y="1805"/>
                  </a:cubicBezTo>
                  <a:cubicBezTo>
                    <a:pt x="1303" y="1751"/>
                    <a:pt x="1467" y="1692"/>
                    <a:pt x="1634" y="1628"/>
                  </a:cubicBezTo>
                  <a:cubicBezTo>
                    <a:pt x="1946" y="1903"/>
                    <a:pt x="2290" y="2190"/>
                    <a:pt x="2474" y="2559"/>
                  </a:cubicBezTo>
                  <a:cubicBezTo>
                    <a:pt x="2137" y="3216"/>
                    <a:pt x="1570" y="3904"/>
                    <a:pt x="1610" y="4640"/>
                  </a:cubicBezTo>
                  <a:cubicBezTo>
                    <a:pt x="1617" y="4787"/>
                    <a:pt x="1649" y="4935"/>
                    <a:pt x="1708" y="5072"/>
                  </a:cubicBezTo>
                  <a:cubicBezTo>
                    <a:pt x="2498" y="4790"/>
                    <a:pt x="3129" y="4098"/>
                    <a:pt x="3664" y="3656"/>
                  </a:cubicBezTo>
                  <a:cubicBezTo>
                    <a:pt x="4740" y="2330"/>
                    <a:pt x="3952" y="27"/>
                    <a:pt x="2494" y="27"/>
                  </a:cubicBezTo>
                  <a:cubicBezTo>
                    <a:pt x="2445" y="27"/>
                    <a:pt x="2396" y="30"/>
                    <a:pt x="2346" y="35"/>
                  </a:cubicBezTo>
                  <a:cubicBezTo>
                    <a:pt x="2242" y="12"/>
                    <a:pt x="2131" y="1"/>
                    <a:pt x="2018"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2"/>
            <p:cNvSpPr/>
            <p:nvPr/>
          </p:nvSpPr>
          <p:spPr>
            <a:xfrm>
              <a:off x="6174925" y="1730900"/>
              <a:ext cx="145275" cy="177250"/>
            </a:xfrm>
            <a:custGeom>
              <a:rect b="b" l="l" r="r" t="t"/>
              <a:pathLst>
                <a:path extrusionOk="0" h="7090" w="5811">
                  <a:moveTo>
                    <a:pt x="2326" y="1"/>
                  </a:moveTo>
                  <a:cubicBezTo>
                    <a:pt x="2150" y="1"/>
                    <a:pt x="1974" y="11"/>
                    <a:pt x="1799" y="31"/>
                  </a:cubicBezTo>
                  <a:cubicBezTo>
                    <a:pt x="717" y="986"/>
                    <a:pt x="113" y="2372"/>
                    <a:pt x="0" y="3759"/>
                  </a:cubicBezTo>
                  <a:cubicBezTo>
                    <a:pt x="437" y="3686"/>
                    <a:pt x="872" y="3600"/>
                    <a:pt x="1301" y="3489"/>
                  </a:cubicBezTo>
                  <a:cubicBezTo>
                    <a:pt x="958" y="2192"/>
                    <a:pt x="2060" y="1457"/>
                    <a:pt x="2973" y="1457"/>
                  </a:cubicBezTo>
                  <a:cubicBezTo>
                    <a:pt x="3087" y="1457"/>
                    <a:pt x="3197" y="1468"/>
                    <a:pt x="3302" y="1491"/>
                  </a:cubicBezTo>
                  <a:cubicBezTo>
                    <a:pt x="3352" y="1486"/>
                    <a:pt x="3401" y="1483"/>
                    <a:pt x="3449" y="1483"/>
                  </a:cubicBezTo>
                  <a:cubicBezTo>
                    <a:pt x="4910" y="1483"/>
                    <a:pt x="5698" y="3789"/>
                    <a:pt x="4620" y="5112"/>
                  </a:cubicBezTo>
                  <a:cubicBezTo>
                    <a:pt x="4085" y="5556"/>
                    <a:pt x="3456" y="6246"/>
                    <a:pt x="2663" y="6528"/>
                  </a:cubicBezTo>
                  <a:cubicBezTo>
                    <a:pt x="2700" y="6621"/>
                    <a:pt x="2752" y="6710"/>
                    <a:pt x="2813" y="6788"/>
                  </a:cubicBezTo>
                  <a:cubicBezTo>
                    <a:pt x="2958" y="6966"/>
                    <a:pt x="3186" y="7089"/>
                    <a:pt x="3417" y="7089"/>
                  </a:cubicBezTo>
                  <a:cubicBezTo>
                    <a:pt x="3432" y="7089"/>
                    <a:pt x="3446" y="7089"/>
                    <a:pt x="3461" y="7088"/>
                  </a:cubicBezTo>
                  <a:cubicBezTo>
                    <a:pt x="3790" y="7063"/>
                    <a:pt x="4041" y="6806"/>
                    <a:pt x="4264" y="6565"/>
                  </a:cubicBezTo>
                  <a:cubicBezTo>
                    <a:pt x="4698" y="6094"/>
                    <a:pt x="5133" y="5625"/>
                    <a:pt x="5567" y="5154"/>
                  </a:cubicBezTo>
                  <a:cubicBezTo>
                    <a:pt x="5810" y="4886"/>
                    <a:pt x="5717" y="3833"/>
                    <a:pt x="5715" y="3479"/>
                  </a:cubicBezTo>
                  <a:cubicBezTo>
                    <a:pt x="5702" y="1857"/>
                    <a:pt x="4814" y="404"/>
                    <a:pt x="3169" y="80"/>
                  </a:cubicBezTo>
                  <a:cubicBezTo>
                    <a:pt x="2891" y="27"/>
                    <a:pt x="2608" y="1"/>
                    <a:pt x="2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2"/>
            <p:cNvSpPr/>
            <p:nvPr/>
          </p:nvSpPr>
          <p:spPr>
            <a:xfrm>
              <a:off x="6131775" y="1763200"/>
              <a:ext cx="23275" cy="65800"/>
            </a:xfrm>
            <a:custGeom>
              <a:rect b="b" l="l" r="r" t="t"/>
              <a:pathLst>
                <a:path extrusionOk="0" h="2632" w="931">
                  <a:moveTo>
                    <a:pt x="931" y="0"/>
                  </a:moveTo>
                  <a:cubicBezTo>
                    <a:pt x="916" y="18"/>
                    <a:pt x="896" y="32"/>
                    <a:pt x="882" y="47"/>
                  </a:cubicBezTo>
                  <a:cubicBezTo>
                    <a:pt x="285" y="717"/>
                    <a:pt x="1" y="1819"/>
                    <a:pt x="447" y="2593"/>
                  </a:cubicBezTo>
                  <a:cubicBezTo>
                    <a:pt x="452" y="2605"/>
                    <a:pt x="460" y="2620"/>
                    <a:pt x="467" y="2632"/>
                  </a:cubicBezTo>
                  <a:cubicBezTo>
                    <a:pt x="604" y="2615"/>
                    <a:pt x="744" y="2602"/>
                    <a:pt x="882" y="2585"/>
                  </a:cubicBezTo>
                  <a:cubicBezTo>
                    <a:pt x="703" y="1768"/>
                    <a:pt x="658" y="955"/>
                    <a:pt x="9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2"/>
            <p:cNvSpPr/>
            <p:nvPr/>
          </p:nvSpPr>
          <p:spPr>
            <a:xfrm>
              <a:off x="6148225" y="1731650"/>
              <a:ext cx="71700" cy="96200"/>
            </a:xfrm>
            <a:custGeom>
              <a:rect b="b" l="l" r="r" t="t"/>
              <a:pathLst>
                <a:path extrusionOk="0" h="3848" w="2868">
                  <a:moveTo>
                    <a:pt x="2867" y="1"/>
                  </a:moveTo>
                  <a:lnTo>
                    <a:pt x="2867" y="1"/>
                  </a:lnTo>
                  <a:cubicBezTo>
                    <a:pt x="2143" y="84"/>
                    <a:pt x="1436" y="339"/>
                    <a:pt x="845" y="759"/>
                  </a:cubicBezTo>
                  <a:cubicBezTo>
                    <a:pt x="636" y="906"/>
                    <a:pt x="445" y="1076"/>
                    <a:pt x="273" y="1262"/>
                  </a:cubicBezTo>
                  <a:cubicBezTo>
                    <a:pt x="0" y="2217"/>
                    <a:pt x="45" y="3030"/>
                    <a:pt x="224" y="3847"/>
                  </a:cubicBezTo>
                  <a:lnTo>
                    <a:pt x="256" y="3845"/>
                  </a:lnTo>
                  <a:cubicBezTo>
                    <a:pt x="526" y="3813"/>
                    <a:pt x="798" y="3771"/>
                    <a:pt x="1068" y="3727"/>
                  </a:cubicBezTo>
                  <a:cubicBezTo>
                    <a:pt x="1181" y="2342"/>
                    <a:pt x="1785" y="956"/>
                    <a:pt x="2867"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2"/>
            <p:cNvSpPr/>
            <p:nvPr/>
          </p:nvSpPr>
          <p:spPr>
            <a:xfrm>
              <a:off x="6135775" y="1855475"/>
              <a:ext cx="138125" cy="64750"/>
            </a:xfrm>
            <a:custGeom>
              <a:rect b="b" l="l" r="r" t="t"/>
              <a:pathLst>
                <a:path extrusionOk="0" h="2590" w="5525">
                  <a:moveTo>
                    <a:pt x="5269" y="0"/>
                  </a:moveTo>
                  <a:cubicBezTo>
                    <a:pt x="5222" y="0"/>
                    <a:pt x="5173" y="19"/>
                    <a:pt x="5133" y="65"/>
                  </a:cubicBezTo>
                  <a:cubicBezTo>
                    <a:pt x="4529" y="745"/>
                    <a:pt x="3881" y="1329"/>
                    <a:pt x="3056" y="1729"/>
                  </a:cubicBezTo>
                  <a:cubicBezTo>
                    <a:pt x="2683" y="1908"/>
                    <a:pt x="2293" y="2048"/>
                    <a:pt x="1893" y="2149"/>
                  </a:cubicBezTo>
                  <a:cubicBezTo>
                    <a:pt x="1630" y="2216"/>
                    <a:pt x="1312" y="2302"/>
                    <a:pt x="1015" y="2302"/>
                  </a:cubicBezTo>
                  <a:cubicBezTo>
                    <a:pt x="909" y="2302"/>
                    <a:pt x="806" y="2291"/>
                    <a:pt x="709" y="2264"/>
                  </a:cubicBezTo>
                  <a:cubicBezTo>
                    <a:pt x="616" y="2240"/>
                    <a:pt x="533" y="2186"/>
                    <a:pt x="471" y="2112"/>
                  </a:cubicBezTo>
                  <a:cubicBezTo>
                    <a:pt x="417" y="2051"/>
                    <a:pt x="383" y="1975"/>
                    <a:pt x="376" y="1894"/>
                  </a:cubicBezTo>
                  <a:cubicBezTo>
                    <a:pt x="358" y="1717"/>
                    <a:pt x="471" y="1609"/>
                    <a:pt x="589" y="1501"/>
                  </a:cubicBezTo>
                  <a:cubicBezTo>
                    <a:pt x="663" y="1435"/>
                    <a:pt x="601" y="1301"/>
                    <a:pt x="511" y="1301"/>
                  </a:cubicBezTo>
                  <a:cubicBezTo>
                    <a:pt x="497" y="1301"/>
                    <a:pt x="482" y="1304"/>
                    <a:pt x="466" y="1312"/>
                  </a:cubicBezTo>
                  <a:cubicBezTo>
                    <a:pt x="130" y="1489"/>
                    <a:pt x="0" y="1832"/>
                    <a:pt x="204" y="2178"/>
                  </a:cubicBezTo>
                  <a:cubicBezTo>
                    <a:pt x="396" y="2498"/>
                    <a:pt x="746" y="2590"/>
                    <a:pt x="1094" y="2590"/>
                  </a:cubicBezTo>
                  <a:cubicBezTo>
                    <a:pt x="1176" y="2590"/>
                    <a:pt x="1258" y="2585"/>
                    <a:pt x="1338" y="2576"/>
                  </a:cubicBezTo>
                  <a:cubicBezTo>
                    <a:pt x="2894" y="2419"/>
                    <a:pt x="4455" y="1513"/>
                    <a:pt x="5417" y="296"/>
                  </a:cubicBezTo>
                  <a:cubicBezTo>
                    <a:pt x="5525" y="157"/>
                    <a:pt x="5403" y="0"/>
                    <a:pt x="5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2"/>
            <p:cNvSpPr/>
            <p:nvPr/>
          </p:nvSpPr>
          <p:spPr>
            <a:xfrm>
              <a:off x="6143200" y="1887475"/>
              <a:ext cx="138200" cy="64750"/>
            </a:xfrm>
            <a:custGeom>
              <a:rect b="b" l="l" r="r" t="t"/>
              <a:pathLst>
                <a:path extrusionOk="0" h="2590" w="5528">
                  <a:moveTo>
                    <a:pt x="5271" y="0"/>
                  </a:moveTo>
                  <a:cubicBezTo>
                    <a:pt x="5224" y="0"/>
                    <a:pt x="5176" y="19"/>
                    <a:pt x="5135" y="64"/>
                  </a:cubicBezTo>
                  <a:cubicBezTo>
                    <a:pt x="4531" y="744"/>
                    <a:pt x="3883" y="1328"/>
                    <a:pt x="3059" y="1728"/>
                  </a:cubicBezTo>
                  <a:cubicBezTo>
                    <a:pt x="2685" y="1907"/>
                    <a:pt x="2295" y="2050"/>
                    <a:pt x="1895" y="2150"/>
                  </a:cubicBezTo>
                  <a:cubicBezTo>
                    <a:pt x="1633" y="2217"/>
                    <a:pt x="1314" y="2303"/>
                    <a:pt x="1017" y="2303"/>
                  </a:cubicBezTo>
                  <a:cubicBezTo>
                    <a:pt x="912" y="2303"/>
                    <a:pt x="809" y="2292"/>
                    <a:pt x="712" y="2266"/>
                  </a:cubicBezTo>
                  <a:cubicBezTo>
                    <a:pt x="619" y="2239"/>
                    <a:pt x="535" y="2187"/>
                    <a:pt x="474" y="2111"/>
                  </a:cubicBezTo>
                  <a:cubicBezTo>
                    <a:pt x="420" y="2050"/>
                    <a:pt x="385" y="1974"/>
                    <a:pt x="378" y="1895"/>
                  </a:cubicBezTo>
                  <a:cubicBezTo>
                    <a:pt x="361" y="1716"/>
                    <a:pt x="474" y="1610"/>
                    <a:pt x="592" y="1502"/>
                  </a:cubicBezTo>
                  <a:cubicBezTo>
                    <a:pt x="665" y="1435"/>
                    <a:pt x="604" y="1301"/>
                    <a:pt x="515" y="1301"/>
                  </a:cubicBezTo>
                  <a:cubicBezTo>
                    <a:pt x="500" y="1301"/>
                    <a:pt x="485" y="1305"/>
                    <a:pt x="469" y="1313"/>
                  </a:cubicBezTo>
                  <a:cubicBezTo>
                    <a:pt x="133" y="1488"/>
                    <a:pt x="0" y="1831"/>
                    <a:pt x="206" y="2177"/>
                  </a:cubicBezTo>
                  <a:cubicBezTo>
                    <a:pt x="400" y="2499"/>
                    <a:pt x="754" y="2590"/>
                    <a:pt x="1102" y="2590"/>
                  </a:cubicBezTo>
                  <a:cubicBezTo>
                    <a:pt x="1182" y="2590"/>
                    <a:pt x="1261" y="2585"/>
                    <a:pt x="1338" y="2577"/>
                  </a:cubicBezTo>
                  <a:cubicBezTo>
                    <a:pt x="2894" y="2418"/>
                    <a:pt x="4458" y="1512"/>
                    <a:pt x="5420" y="295"/>
                  </a:cubicBezTo>
                  <a:cubicBezTo>
                    <a:pt x="5527" y="156"/>
                    <a:pt x="5405" y="0"/>
                    <a:pt x="5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2"/>
            <p:cNvSpPr/>
            <p:nvPr/>
          </p:nvSpPr>
          <p:spPr>
            <a:xfrm>
              <a:off x="6265625" y="1857150"/>
              <a:ext cx="13725" cy="40200"/>
            </a:xfrm>
            <a:custGeom>
              <a:rect b="b" l="l" r="r" t="t"/>
              <a:pathLst>
                <a:path extrusionOk="0" h="1608" w="549">
                  <a:moveTo>
                    <a:pt x="166" y="0"/>
                  </a:moveTo>
                  <a:cubicBezTo>
                    <a:pt x="82" y="0"/>
                    <a:pt x="0" y="58"/>
                    <a:pt x="17" y="162"/>
                  </a:cubicBezTo>
                  <a:cubicBezTo>
                    <a:pt x="88" y="604"/>
                    <a:pt x="162" y="1044"/>
                    <a:pt x="241" y="1483"/>
                  </a:cubicBezTo>
                  <a:cubicBezTo>
                    <a:pt x="255" y="1568"/>
                    <a:pt x="325" y="1608"/>
                    <a:pt x="393" y="1608"/>
                  </a:cubicBezTo>
                  <a:cubicBezTo>
                    <a:pt x="472" y="1608"/>
                    <a:pt x="549" y="1553"/>
                    <a:pt x="533" y="1451"/>
                  </a:cubicBezTo>
                  <a:cubicBezTo>
                    <a:pt x="469" y="1012"/>
                    <a:pt x="398" y="572"/>
                    <a:pt x="327" y="133"/>
                  </a:cubicBezTo>
                  <a:cubicBezTo>
                    <a:pt x="312" y="43"/>
                    <a:pt x="238" y="0"/>
                    <a:pt x="1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2"/>
            <p:cNvSpPr/>
            <p:nvPr/>
          </p:nvSpPr>
          <p:spPr>
            <a:xfrm>
              <a:off x="6141175" y="1820950"/>
              <a:ext cx="10850" cy="69125"/>
            </a:xfrm>
            <a:custGeom>
              <a:rect b="b" l="l" r="r" t="t"/>
              <a:pathLst>
                <a:path extrusionOk="0" h="2765" w="434">
                  <a:moveTo>
                    <a:pt x="141" y="0"/>
                  </a:moveTo>
                  <a:cubicBezTo>
                    <a:pt x="72" y="0"/>
                    <a:pt x="1" y="49"/>
                    <a:pt x="7" y="138"/>
                  </a:cubicBezTo>
                  <a:cubicBezTo>
                    <a:pt x="69" y="985"/>
                    <a:pt x="125" y="1841"/>
                    <a:pt x="241" y="2683"/>
                  </a:cubicBezTo>
                  <a:cubicBezTo>
                    <a:pt x="248" y="2739"/>
                    <a:pt x="289" y="2765"/>
                    <a:pt x="331" y="2765"/>
                  </a:cubicBezTo>
                  <a:cubicBezTo>
                    <a:pt x="382" y="2765"/>
                    <a:pt x="433" y="2728"/>
                    <a:pt x="432" y="2661"/>
                  </a:cubicBezTo>
                  <a:cubicBezTo>
                    <a:pt x="412" y="1812"/>
                    <a:pt x="336" y="958"/>
                    <a:pt x="263" y="111"/>
                  </a:cubicBezTo>
                  <a:cubicBezTo>
                    <a:pt x="256" y="35"/>
                    <a:pt x="199" y="0"/>
                    <a:pt x="1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6215350" y="1806125"/>
              <a:ext cx="24950" cy="80350"/>
            </a:xfrm>
            <a:custGeom>
              <a:rect b="b" l="l" r="r" t="t"/>
              <a:pathLst>
                <a:path extrusionOk="0" h="3214" w="998">
                  <a:moveTo>
                    <a:pt x="161" y="0"/>
                  </a:moveTo>
                  <a:cubicBezTo>
                    <a:pt x="80" y="0"/>
                    <a:pt x="0" y="55"/>
                    <a:pt x="20" y="154"/>
                  </a:cubicBezTo>
                  <a:cubicBezTo>
                    <a:pt x="209" y="1146"/>
                    <a:pt x="354" y="2321"/>
                    <a:pt x="897" y="3193"/>
                  </a:cubicBezTo>
                  <a:cubicBezTo>
                    <a:pt x="906" y="3207"/>
                    <a:pt x="920" y="3214"/>
                    <a:pt x="935" y="3214"/>
                  </a:cubicBezTo>
                  <a:cubicBezTo>
                    <a:pt x="965" y="3214"/>
                    <a:pt x="997" y="3188"/>
                    <a:pt x="992" y="3153"/>
                  </a:cubicBezTo>
                  <a:cubicBezTo>
                    <a:pt x="850" y="2132"/>
                    <a:pt x="430" y="1163"/>
                    <a:pt x="308" y="124"/>
                  </a:cubicBezTo>
                  <a:cubicBezTo>
                    <a:pt x="297" y="39"/>
                    <a:pt x="229"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6129450" y="1804900"/>
              <a:ext cx="115825" cy="26225"/>
            </a:xfrm>
            <a:custGeom>
              <a:rect b="b" l="l" r="r" t="t"/>
              <a:pathLst>
                <a:path extrusionOk="0" h="1049" w="4633">
                  <a:moveTo>
                    <a:pt x="3964" y="1"/>
                  </a:moveTo>
                  <a:cubicBezTo>
                    <a:pt x="2699" y="1"/>
                    <a:pt x="1392" y="337"/>
                    <a:pt x="204" y="701"/>
                  </a:cubicBezTo>
                  <a:cubicBezTo>
                    <a:pt x="0" y="764"/>
                    <a:pt x="92" y="1048"/>
                    <a:pt x="279" y="1048"/>
                  </a:cubicBezTo>
                  <a:cubicBezTo>
                    <a:pt x="298" y="1048"/>
                    <a:pt x="317" y="1046"/>
                    <a:pt x="337" y="1040"/>
                  </a:cubicBezTo>
                  <a:cubicBezTo>
                    <a:pt x="1714" y="623"/>
                    <a:pt x="3078" y="515"/>
                    <a:pt x="4480" y="262"/>
                  </a:cubicBezTo>
                  <a:cubicBezTo>
                    <a:pt x="4608" y="240"/>
                    <a:pt x="4632" y="33"/>
                    <a:pt x="4487" y="21"/>
                  </a:cubicBezTo>
                  <a:cubicBezTo>
                    <a:pt x="4314" y="7"/>
                    <a:pt x="4139" y="1"/>
                    <a:pt x="39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p:nvPr/>
          </p:nvSpPr>
          <p:spPr>
            <a:xfrm>
              <a:off x="6237800" y="1803525"/>
              <a:ext cx="29950" cy="30275"/>
            </a:xfrm>
            <a:custGeom>
              <a:rect b="b" l="l" r="r" t="t"/>
              <a:pathLst>
                <a:path extrusionOk="0" h="1211" w="1198">
                  <a:moveTo>
                    <a:pt x="179" y="0"/>
                  </a:moveTo>
                  <a:cubicBezTo>
                    <a:pt x="82" y="0"/>
                    <a:pt x="0" y="126"/>
                    <a:pt x="65" y="221"/>
                  </a:cubicBezTo>
                  <a:cubicBezTo>
                    <a:pt x="288" y="552"/>
                    <a:pt x="573" y="847"/>
                    <a:pt x="831" y="1151"/>
                  </a:cubicBezTo>
                  <a:cubicBezTo>
                    <a:pt x="867" y="1193"/>
                    <a:pt x="912" y="1211"/>
                    <a:pt x="956" y="1211"/>
                  </a:cubicBezTo>
                  <a:cubicBezTo>
                    <a:pt x="1080" y="1211"/>
                    <a:pt x="1197" y="1073"/>
                    <a:pt x="1096" y="957"/>
                  </a:cubicBezTo>
                  <a:cubicBezTo>
                    <a:pt x="823" y="648"/>
                    <a:pt x="566" y="314"/>
                    <a:pt x="261" y="34"/>
                  </a:cubicBezTo>
                  <a:cubicBezTo>
                    <a:pt x="235" y="10"/>
                    <a:pt x="206" y="0"/>
                    <a:pt x="1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2"/>
            <p:cNvSpPr/>
            <p:nvPr/>
          </p:nvSpPr>
          <p:spPr>
            <a:xfrm>
              <a:off x="6230875" y="1830000"/>
              <a:ext cx="31325" cy="39950"/>
            </a:xfrm>
            <a:custGeom>
              <a:rect b="b" l="l" r="r" t="t"/>
              <a:pathLst>
                <a:path extrusionOk="0" h="1598" w="1253">
                  <a:moveTo>
                    <a:pt x="1221" y="0"/>
                  </a:moveTo>
                  <a:cubicBezTo>
                    <a:pt x="1218" y="0"/>
                    <a:pt x="1214" y="1"/>
                    <a:pt x="1211" y="2"/>
                  </a:cubicBezTo>
                  <a:cubicBezTo>
                    <a:pt x="1051" y="43"/>
                    <a:pt x="983" y="166"/>
                    <a:pt x="882" y="294"/>
                  </a:cubicBezTo>
                  <a:cubicBezTo>
                    <a:pt x="762" y="443"/>
                    <a:pt x="641" y="596"/>
                    <a:pt x="524" y="745"/>
                  </a:cubicBezTo>
                  <a:cubicBezTo>
                    <a:pt x="403" y="897"/>
                    <a:pt x="288" y="1050"/>
                    <a:pt x="170" y="1202"/>
                  </a:cubicBezTo>
                  <a:cubicBezTo>
                    <a:pt x="74" y="1327"/>
                    <a:pt x="1" y="1386"/>
                    <a:pt x="23" y="1543"/>
                  </a:cubicBezTo>
                  <a:cubicBezTo>
                    <a:pt x="25" y="1573"/>
                    <a:pt x="52" y="1597"/>
                    <a:pt x="82" y="1597"/>
                  </a:cubicBezTo>
                  <a:cubicBezTo>
                    <a:pt x="84" y="1597"/>
                    <a:pt x="85" y="1597"/>
                    <a:pt x="87" y="1597"/>
                  </a:cubicBezTo>
                  <a:cubicBezTo>
                    <a:pt x="246" y="1573"/>
                    <a:pt x="278" y="1496"/>
                    <a:pt x="374" y="1369"/>
                  </a:cubicBezTo>
                  <a:cubicBezTo>
                    <a:pt x="499" y="1199"/>
                    <a:pt x="624" y="1032"/>
                    <a:pt x="747" y="861"/>
                  </a:cubicBezTo>
                  <a:cubicBezTo>
                    <a:pt x="870" y="691"/>
                    <a:pt x="997" y="522"/>
                    <a:pt x="1115" y="350"/>
                  </a:cubicBezTo>
                  <a:cubicBezTo>
                    <a:pt x="1201" y="227"/>
                    <a:pt x="1253" y="168"/>
                    <a:pt x="1250" y="26"/>
                  </a:cubicBezTo>
                  <a:cubicBezTo>
                    <a:pt x="1250" y="8"/>
                    <a:pt x="1236" y="0"/>
                    <a:pt x="1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a:off x="6031575" y="2819650"/>
              <a:ext cx="69300" cy="84575"/>
            </a:xfrm>
            <a:custGeom>
              <a:rect b="b" l="l" r="r" t="t"/>
              <a:pathLst>
                <a:path extrusionOk="0" h="3383" w="2772">
                  <a:moveTo>
                    <a:pt x="2016" y="1"/>
                  </a:moveTo>
                  <a:cubicBezTo>
                    <a:pt x="1887" y="1"/>
                    <a:pt x="1788" y="126"/>
                    <a:pt x="1718" y="238"/>
                  </a:cubicBezTo>
                  <a:cubicBezTo>
                    <a:pt x="1114" y="1190"/>
                    <a:pt x="557" y="2169"/>
                    <a:pt x="47" y="3176"/>
                  </a:cubicBezTo>
                  <a:cubicBezTo>
                    <a:pt x="25" y="3220"/>
                    <a:pt x="0" y="3272"/>
                    <a:pt x="20" y="3318"/>
                  </a:cubicBezTo>
                  <a:cubicBezTo>
                    <a:pt x="41" y="3367"/>
                    <a:pt x="93" y="3382"/>
                    <a:pt x="147" y="3382"/>
                  </a:cubicBezTo>
                  <a:cubicBezTo>
                    <a:pt x="176" y="3382"/>
                    <a:pt x="205" y="3378"/>
                    <a:pt x="231" y="3372"/>
                  </a:cubicBezTo>
                  <a:cubicBezTo>
                    <a:pt x="1056" y="3191"/>
                    <a:pt x="2177" y="3134"/>
                    <a:pt x="2766" y="2533"/>
                  </a:cubicBezTo>
                  <a:lnTo>
                    <a:pt x="2771" y="1934"/>
                  </a:lnTo>
                  <a:cubicBezTo>
                    <a:pt x="2710" y="1347"/>
                    <a:pt x="2548" y="775"/>
                    <a:pt x="2285" y="245"/>
                  </a:cubicBezTo>
                  <a:cubicBezTo>
                    <a:pt x="2234" y="137"/>
                    <a:pt x="2158" y="17"/>
                    <a:pt x="2037" y="2"/>
                  </a:cubicBezTo>
                  <a:cubicBezTo>
                    <a:pt x="2030" y="1"/>
                    <a:pt x="2023" y="1"/>
                    <a:pt x="20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p:nvPr/>
          </p:nvSpPr>
          <p:spPr>
            <a:xfrm>
              <a:off x="6533975" y="1869175"/>
              <a:ext cx="195100" cy="195175"/>
            </a:xfrm>
            <a:custGeom>
              <a:rect b="b" l="l" r="r" t="t"/>
              <a:pathLst>
                <a:path extrusionOk="0" h="7807" w="7804">
                  <a:moveTo>
                    <a:pt x="2136" y="1"/>
                  </a:moveTo>
                  <a:lnTo>
                    <a:pt x="0" y="3263"/>
                  </a:lnTo>
                  <a:cubicBezTo>
                    <a:pt x="1301" y="5317"/>
                    <a:pt x="3626" y="7090"/>
                    <a:pt x="6220" y="7777"/>
                  </a:cubicBezTo>
                  <a:lnTo>
                    <a:pt x="6252" y="7806"/>
                  </a:lnTo>
                  <a:lnTo>
                    <a:pt x="7804" y="5857"/>
                  </a:lnTo>
                  <a:cubicBezTo>
                    <a:pt x="6451" y="3589"/>
                    <a:pt x="4495" y="1569"/>
                    <a:pt x="2136" y="1"/>
                  </a:cubicBez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2"/>
            <p:cNvSpPr/>
            <p:nvPr/>
          </p:nvSpPr>
          <p:spPr>
            <a:xfrm>
              <a:off x="6487150" y="2041975"/>
              <a:ext cx="171050" cy="155425"/>
            </a:xfrm>
            <a:custGeom>
              <a:rect b="b" l="l" r="r" t="t"/>
              <a:pathLst>
                <a:path extrusionOk="0" h="6217" w="6842">
                  <a:moveTo>
                    <a:pt x="5224" y="1"/>
                  </a:moveTo>
                  <a:cubicBezTo>
                    <a:pt x="3464" y="1336"/>
                    <a:pt x="1488" y="3602"/>
                    <a:pt x="0" y="4918"/>
                  </a:cubicBezTo>
                  <a:cubicBezTo>
                    <a:pt x="273" y="5357"/>
                    <a:pt x="641" y="5777"/>
                    <a:pt x="916" y="6216"/>
                  </a:cubicBezTo>
                  <a:cubicBezTo>
                    <a:pt x="3393" y="5075"/>
                    <a:pt x="5285" y="4162"/>
                    <a:pt x="6842" y="3194"/>
                  </a:cubicBezTo>
                  <a:cubicBezTo>
                    <a:pt x="6805" y="1947"/>
                    <a:pt x="6110" y="917"/>
                    <a:pt x="5224"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2"/>
            <p:cNvSpPr/>
            <p:nvPr/>
          </p:nvSpPr>
          <p:spPr>
            <a:xfrm>
              <a:off x="6533900" y="1869125"/>
              <a:ext cx="212050" cy="252725"/>
            </a:xfrm>
            <a:custGeom>
              <a:rect b="b" l="l" r="r" t="t"/>
              <a:pathLst>
                <a:path extrusionOk="0" h="10109" w="8482">
                  <a:moveTo>
                    <a:pt x="2139" y="0"/>
                  </a:moveTo>
                  <a:lnTo>
                    <a:pt x="1" y="3262"/>
                  </a:lnTo>
                  <a:cubicBezTo>
                    <a:pt x="791" y="4512"/>
                    <a:pt x="1960" y="5656"/>
                    <a:pt x="3337" y="6515"/>
                  </a:cubicBezTo>
                  <a:cubicBezTo>
                    <a:pt x="3482" y="6606"/>
                    <a:pt x="3491" y="6809"/>
                    <a:pt x="3356" y="6912"/>
                  </a:cubicBezTo>
                  <a:lnTo>
                    <a:pt x="3352" y="6915"/>
                  </a:lnTo>
                  <a:cubicBezTo>
                    <a:pt x="4240" y="7831"/>
                    <a:pt x="4935" y="8861"/>
                    <a:pt x="4969" y="10108"/>
                  </a:cubicBezTo>
                  <a:cubicBezTo>
                    <a:pt x="6400" y="9217"/>
                    <a:pt x="7235" y="8658"/>
                    <a:pt x="8207" y="7538"/>
                  </a:cubicBezTo>
                  <a:cubicBezTo>
                    <a:pt x="8452" y="7256"/>
                    <a:pt x="8482" y="6844"/>
                    <a:pt x="8276" y="6532"/>
                  </a:cubicBezTo>
                  <a:cubicBezTo>
                    <a:pt x="8133" y="6323"/>
                    <a:pt x="7976" y="6085"/>
                    <a:pt x="7848" y="5896"/>
                  </a:cubicBezTo>
                  <a:lnTo>
                    <a:pt x="7848" y="5889"/>
                  </a:lnTo>
                  <a:lnTo>
                    <a:pt x="7844" y="5886"/>
                  </a:lnTo>
                  <a:cubicBezTo>
                    <a:pt x="7711" y="5690"/>
                    <a:pt x="7613" y="5545"/>
                    <a:pt x="7613" y="5545"/>
                  </a:cubicBezTo>
                  <a:cubicBezTo>
                    <a:pt x="7613" y="5545"/>
                    <a:pt x="7610" y="5543"/>
                    <a:pt x="7610" y="5543"/>
                  </a:cubicBezTo>
                  <a:cubicBezTo>
                    <a:pt x="6268" y="3402"/>
                    <a:pt x="4387" y="1497"/>
                    <a:pt x="2139" y="0"/>
                  </a:cubicBez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a:off x="6510825" y="1806100"/>
              <a:ext cx="152725" cy="197975"/>
            </a:xfrm>
            <a:custGeom>
              <a:rect b="b" l="l" r="r" t="t"/>
              <a:pathLst>
                <a:path extrusionOk="0" h="7919" w="6109">
                  <a:moveTo>
                    <a:pt x="777" y="0"/>
                  </a:moveTo>
                  <a:lnTo>
                    <a:pt x="777" y="0"/>
                  </a:lnTo>
                  <a:cubicBezTo>
                    <a:pt x="1" y="2627"/>
                    <a:pt x="131" y="5835"/>
                    <a:pt x="2058" y="7919"/>
                  </a:cubicBezTo>
                  <a:cubicBezTo>
                    <a:pt x="2802" y="7627"/>
                    <a:pt x="4358" y="6915"/>
                    <a:pt x="4726" y="6510"/>
                  </a:cubicBezTo>
                  <a:cubicBezTo>
                    <a:pt x="5620" y="5526"/>
                    <a:pt x="6108" y="4485"/>
                    <a:pt x="5274" y="3449"/>
                  </a:cubicBezTo>
                  <a:cubicBezTo>
                    <a:pt x="3928" y="1780"/>
                    <a:pt x="2468" y="390"/>
                    <a:pt x="77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p:nvPr/>
          </p:nvSpPr>
          <p:spPr>
            <a:xfrm>
              <a:off x="6384725" y="2109675"/>
              <a:ext cx="201250" cy="159025"/>
            </a:xfrm>
            <a:custGeom>
              <a:rect b="b" l="l" r="r" t="t"/>
              <a:pathLst>
                <a:path extrusionOk="0" h="6361" w="8050">
                  <a:moveTo>
                    <a:pt x="6366" y="0"/>
                  </a:moveTo>
                  <a:cubicBezTo>
                    <a:pt x="6366" y="0"/>
                    <a:pt x="4291" y="1080"/>
                    <a:pt x="3366" y="2018"/>
                  </a:cubicBezTo>
                  <a:cubicBezTo>
                    <a:pt x="3366" y="2018"/>
                    <a:pt x="2889" y="1302"/>
                    <a:pt x="2222" y="1302"/>
                  </a:cubicBezTo>
                  <a:cubicBezTo>
                    <a:pt x="2127" y="1302"/>
                    <a:pt x="2027" y="1317"/>
                    <a:pt x="1925" y="1351"/>
                  </a:cubicBezTo>
                  <a:cubicBezTo>
                    <a:pt x="1108" y="1618"/>
                    <a:pt x="182" y="1719"/>
                    <a:pt x="109" y="2205"/>
                  </a:cubicBezTo>
                  <a:cubicBezTo>
                    <a:pt x="60" y="2538"/>
                    <a:pt x="254" y="2596"/>
                    <a:pt x="481" y="2596"/>
                  </a:cubicBezTo>
                  <a:cubicBezTo>
                    <a:pt x="587" y="2596"/>
                    <a:pt x="699" y="2583"/>
                    <a:pt x="798" y="2580"/>
                  </a:cubicBezTo>
                  <a:cubicBezTo>
                    <a:pt x="1007" y="2574"/>
                    <a:pt x="1417" y="2468"/>
                    <a:pt x="1651" y="2468"/>
                  </a:cubicBezTo>
                  <a:cubicBezTo>
                    <a:pt x="1767" y="2468"/>
                    <a:pt x="1840" y="2494"/>
                    <a:pt x="1824" y="2570"/>
                  </a:cubicBezTo>
                  <a:cubicBezTo>
                    <a:pt x="1778" y="2799"/>
                    <a:pt x="376" y="3022"/>
                    <a:pt x="222" y="3324"/>
                  </a:cubicBezTo>
                  <a:cubicBezTo>
                    <a:pt x="64" y="3626"/>
                    <a:pt x="1" y="3948"/>
                    <a:pt x="406" y="3957"/>
                  </a:cubicBezTo>
                  <a:cubicBezTo>
                    <a:pt x="409" y="3957"/>
                    <a:pt x="412" y="3957"/>
                    <a:pt x="415" y="3957"/>
                  </a:cubicBezTo>
                  <a:cubicBezTo>
                    <a:pt x="797" y="3957"/>
                    <a:pt x="1609" y="3537"/>
                    <a:pt x="1873" y="3537"/>
                  </a:cubicBezTo>
                  <a:cubicBezTo>
                    <a:pt x="1890" y="3537"/>
                    <a:pt x="1905" y="3539"/>
                    <a:pt x="1918" y="3543"/>
                  </a:cubicBezTo>
                  <a:cubicBezTo>
                    <a:pt x="2119" y="3606"/>
                    <a:pt x="1910" y="3827"/>
                    <a:pt x="1662" y="3874"/>
                  </a:cubicBezTo>
                  <a:cubicBezTo>
                    <a:pt x="1414" y="3918"/>
                    <a:pt x="185" y="4343"/>
                    <a:pt x="258" y="4691"/>
                  </a:cubicBezTo>
                  <a:cubicBezTo>
                    <a:pt x="324" y="5001"/>
                    <a:pt x="426" y="5223"/>
                    <a:pt x="724" y="5223"/>
                  </a:cubicBezTo>
                  <a:cubicBezTo>
                    <a:pt x="762" y="5223"/>
                    <a:pt x="803" y="5219"/>
                    <a:pt x="847" y="5212"/>
                  </a:cubicBezTo>
                  <a:cubicBezTo>
                    <a:pt x="1217" y="5152"/>
                    <a:pt x="2027" y="4691"/>
                    <a:pt x="2290" y="4691"/>
                  </a:cubicBezTo>
                  <a:cubicBezTo>
                    <a:pt x="2307" y="4691"/>
                    <a:pt x="2321" y="4693"/>
                    <a:pt x="2333" y="4696"/>
                  </a:cubicBezTo>
                  <a:cubicBezTo>
                    <a:pt x="2534" y="4760"/>
                    <a:pt x="2112" y="4964"/>
                    <a:pt x="1790" y="5138"/>
                  </a:cubicBezTo>
                  <a:cubicBezTo>
                    <a:pt x="1471" y="5312"/>
                    <a:pt x="683" y="5681"/>
                    <a:pt x="784" y="6009"/>
                  </a:cubicBezTo>
                  <a:cubicBezTo>
                    <a:pt x="844" y="6208"/>
                    <a:pt x="1017" y="6360"/>
                    <a:pt x="1292" y="6360"/>
                  </a:cubicBezTo>
                  <a:cubicBezTo>
                    <a:pt x="1476" y="6360"/>
                    <a:pt x="1705" y="6293"/>
                    <a:pt x="1977" y="6127"/>
                  </a:cubicBezTo>
                  <a:cubicBezTo>
                    <a:pt x="2654" y="5715"/>
                    <a:pt x="3543" y="5199"/>
                    <a:pt x="3543" y="5199"/>
                  </a:cubicBezTo>
                  <a:cubicBezTo>
                    <a:pt x="3543" y="5199"/>
                    <a:pt x="3549" y="5204"/>
                    <a:pt x="3559" y="5213"/>
                  </a:cubicBezTo>
                  <a:lnTo>
                    <a:pt x="3559" y="5213"/>
                  </a:lnTo>
                  <a:lnTo>
                    <a:pt x="3553" y="5217"/>
                  </a:lnTo>
                  <a:cubicBezTo>
                    <a:pt x="3408" y="5489"/>
                    <a:pt x="3258" y="5769"/>
                    <a:pt x="3246" y="6078"/>
                  </a:cubicBezTo>
                  <a:cubicBezTo>
                    <a:pt x="3243" y="6105"/>
                    <a:pt x="3248" y="6132"/>
                    <a:pt x="3258" y="6159"/>
                  </a:cubicBezTo>
                  <a:cubicBezTo>
                    <a:pt x="3273" y="6181"/>
                    <a:pt x="3297" y="6198"/>
                    <a:pt x="3322" y="6208"/>
                  </a:cubicBezTo>
                  <a:cubicBezTo>
                    <a:pt x="3361" y="6223"/>
                    <a:pt x="3402" y="6230"/>
                    <a:pt x="3442" y="6230"/>
                  </a:cubicBezTo>
                  <a:cubicBezTo>
                    <a:pt x="3497" y="6230"/>
                    <a:pt x="3552" y="6217"/>
                    <a:pt x="3602" y="6191"/>
                  </a:cubicBezTo>
                  <a:cubicBezTo>
                    <a:pt x="3688" y="6147"/>
                    <a:pt x="3764" y="6088"/>
                    <a:pt x="3827" y="6017"/>
                  </a:cubicBezTo>
                  <a:cubicBezTo>
                    <a:pt x="4158" y="5673"/>
                    <a:pt x="4255" y="5298"/>
                    <a:pt x="4370" y="4872"/>
                  </a:cubicBezTo>
                  <a:lnTo>
                    <a:pt x="4370" y="4872"/>
                  </a:lnTo>
                  <a:cubicBezTo>
                    <a:pt x="4391" y="4825"/>
                    <a:pt x="4410" y="4778"/>
                    <a:pt x="4424" y="4731"/>
                  </a:cubicBezTo>
                  <a:lnTo>
                    <a:pt x="4424" y="4728"/>
                  </a:lnTo>
                  <a:lnTo>
                    <a:pt x="4406" y="4738"/>
                  </a:lnTo>
                  <a:lnTo>
                    <a:pt x="4406" y="4738"/>
                  </a:lnTo>
                  <a:cubicBezTo>
                    <a:pt x="4466" y="4527"/>
                    <a:pt x="4478" y="4306"/>
                    <a:pt x="4446" y="4090"/>
                  </a:cubicBezTo>
                  <a:cubicBezTo>
                    <a:pt x="4431" y="3992"/>
                    <a:pt x="4404" y="3962"/>
                    <a:pt x="4480" y="3879"/>
                  </a:cubicBezTo>
                  <a:cubicBezTo>
                    <a:pt x="4574" y="3776"/>
                    <a:pt x="7875" y="2104"/>
                    <a:pt x="8049" y="2067"/>
                  </a:cubicBezTo>
                  <a:cubicBezTo>
                    <a:pt x="8049" y="2067"/>
                    <a:pt x="7330" y="668"/>
                    <a:pt x="6366" y="0"/>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2"/>
            <p:cNvSpPr/>
            <p:nvPr/>
          </p:nvSpPr>
          <p:spPr>
            <a:xfrm>
              <a:off x="5809175" y="2189200"/>
              <a:ext cx="253025" cy="157400"/>
            </a:xfrm>
            <a:custGeom>
              <a:rect b="b" l="l" r="r" t="t"/>
              <a:pathLst>
                <a:path extrusionOk="0" h="6296" w="10121">
                  <a:moveTo>
                    <a:pt x="8930" y="1"/>
                  </a:moveTo>
                  <a:cubicBezTo>
                    <a:pt x="8771" y="101"/>
                    <a:pt x="4717" y="1692"/>
                    <a:pt x="4555" y="1692"/>
                  </a:cubicBezTo>
                  <a:cubicBezTo>
                    <a:pt x="4554" y="1692"/>
                    <a:pt x="4554" y="1692"/>
                    <a:pt x="4554" y="1692"/>
                  </a:cubicBezTo>
                  <a:cubicBezTo>
                    <a:pt x="4433" y="1685"/>
                    <a:pt x="4431" y="1640"/>
                    <a:pt x="4370" y="1559"/>
                  </a:cubicBezTo>
                  <a:cubicBezTo>
                    <a:pt x="4234" y="1372"/>
                    <a:pt x="4059" y="1214"/>
                    <a:pt x="3858" y="1099"/>
                  </a:cubicBezTo>
                  <a:lnTo>
                    <a:pt x="3858" y="1099"/>
                  </a:lnTo>
                  <a:lnTo>
                    <a:pt x="3879" y="1093"/>
                  </a:lnTo>
                  <a:lnTo>
                    <a:pt x="3876" y="1091"/>
                  </a:lnTo>
                  <a:cubicBezTo>
                    <a:pt x="3829" y="1065"/>
                    <a:pt x="3779" y="1043"/>
                    <a:pt x="3727" y="1023"/>
                  </a:cubicBezTo>
                  <a:lnTo>
                    <a:pt x="3727" y="1023"/>
                  </a:lnTo>
                  <a:cubicBezTo>
                    <a:pt x="3322" y="789"/>
                    <a:pt x="2968" y="581"/>
                    <a:pt x="2465" y="568"/>
                  </a:cubicBezTo>
                  <a:cubicBezTo>
                    <a:pt x="2446" y="566"/>
                    <a:pt x="2427" y="566"/>
                    <a:pt x="2408" y="566"/>
                  </a:cubicBezTo>
                  <a:cubicBezTo>
                    <a:pt x="2326" y="566"/>
                    <a:pt x="2243" y="579"/>
                    <a:pt x="2163" y="605"/>
                  </a:cubicBezTo>
                  <a:cubicBezTo>
                    <a:pt x="2065" y="636"/>
                    <a:pt x="1984" y="705"/>
                    <a:pt x="1940" y="801"/>
                  </a:cubicBezTo>
                  <a:cubicBezTo>
                    <a:pt x="1927" y="825"/>
                    <a:pt x="1922" y="857"/>
                    <a:pt x="1930" y="887"/>
                  </a:cubicBezTo>
                  <a:cubicBezTo>
                    <a:pt x="1940" y="914"/>
                    <a:pt x="1957" y="936"/>
                    <a:pt x="1979" y="956"/>
                  </a:cubicBezTo>
                  <a:cubicBezTo>
                    <a:pt x="2219" y="1176"/>
                    <a:pt x="2541" y="1280"/>
                    <a:pt x="2855" y="1375"/>
                  </a:cubicBezTo>
                  <a:lnTo>
                    <a:pt x="2862" y="1373"/>
                  </a:lnTo>
                  <a:lnTo>
                    <a:pt x="2862" y="1373"/>
                  </a:lnTo>
                  <a:cubicBezTo>
                    <a:pt x="2861" y="1386"/>
                    <a:pt x="2860" y="1392"/>
                    <a:pt x="2860" y="1392"/>
                  </a:cubicBezTo>
                  <a:cubicBezTo>
                    <a:pt x="2860" y="1392"/>
                    <a:pt x="1805" y="1667"/>
                    <a:pt x="985" y="1864"/>
                  </a:cubicBezTo>
                  <a:cubicBezTo>
                    <a:pt x="162" y="2058"/>
                    <a:pt x="0" y="2517"/>
                    <a:pt x="170" y="2841"/>
                  </a:cubicBezTo>
                  <a:cubicBezTo>
                    <a:pt x="226" y="2946"/>
                    <a:pt x="355" y="2984"/>
                    <a:pt x="517" y="2984"/>
                  </a:cubicBezTo>
                  <a:cubicBezTo>
                    <a:pt x="855" y="2984"/>
                    <a:pt x="1333" y="2819"/>
                    <a:pt x="1584" y="2747"/>
                  </a:cubicBezTo>
                  <a:cubicBezTo>
                    <a:pt x="1827" y="2677"/>
                    <a:pt x="2114" y="2582"/>
                    <a:pt x="2252" y="2582"/>
                  </a:cubicBezTo>
                  <a:cubicBezTo>
                    <a:pt x="2325" y="2582"/>
                    <a:pt x="2356" y="2608"/>
                    <a:pt x="2320" y="2676"/>
                  </a:cubicBezTo>
                  <a:cubicBezTo>
                    <a:pt x="2214" y="2873"/>
                    <a:pt x="1159" y="3150"/>
                    <a:pt x="813" y="3395"/>
                  </a:cubicBezTo>
                  <a:cubicBezTo>
                    <a:pt x="467" y="3641"/>
                    <a:pt x="555" y="3909"/>
                    <a:pt x="759" y="4225"/>
                  </a:cubicBezTo>
                  <a:cubicBezTo>
                    <a:pt x="801" y="4291"/>
                    <a:pt x="886" y="4317"/>
                    <a:pt x="998" y="4317"/>
                  </a:cubicBezTo>
                  <a:cubicBezTo>
                    <a:pt x="1430" y="4317"/>
                    <a:pt x="2252" y="3915"/>
                    <a:pt x="2428" y="3796"/>
                  </a:cubicBezTo>
                  <a:cubicBezTo>
                    <a:pt x="2529" y="3728"/>
                    <a:pt x="2650" y="3693"/>
                    <a:pt x="2743" y="3693"/>
                  </a:cubicBezTo>
                  <a:cubicBezTo>
                    <a:pt x="2856" y="3693"/>
                    <a:pt x="2928" y="3745"/>
                    <a:pt x="2870" y="3855"/>
                  </a:cubicBezTo>
                  <a:cubicBezTo>
                    <a:pt x="2764" y="4053"/>
                    <a:pt x="1716" y="4363"/>
                    <a:pt x="1417" y="4669"/>
                  </a:cubicBezTo>
                  <a:cubicBezTo>
                    <a:pt x="1120" y="4976"/>
                    <a:pt x="1407" y="5170"/>
                    <a:pt x="1751" y="5283"/>
                  </a:cubicBezTo>
                  <a:cubicBezTo>
                    <a:pt x="1771" y="5290"/>
                    <a:pt x="1795" y="5293"/>
                    <a:pt x="1822" y="5293"/>
                  </a:cubicBezTo>
                  <a:cubicBezTo>
                    <a:pt x="2207" y="5293"/>
                    <a:pt x="3166" y="4640"/>
                    <a:pt x="3465" y="4640"/>
                  </a:cubicBezTo>
                  <a:cubicBezTo>
                    <a:pt x="3490" y="4640"/>
                    <a:pt x="3510" y="4645"/>
                    <a:pt x="3525" y="4655"/>
                  </a:cubicBezTo>
                  <a:cubicBezTo>
                    <a:pt x="3731" y="4795"/>
                    <a:pt x="2985" y="5190"/>
                    <a:pt x="2742" y="5413"/>
                  </a:cubicBezTo>
                  <a:cubicBezTo>
                    <a:pt x="2499" y="5639"/>
                    <a:pt x="2084" y="5899"/>
                    <a:pt x="2502" y="6211"/>
                  </a:cubicBezTo>
                  <a:cubicBezTo>
                    <a:pt x="2581" y="6270"/>
                    <a:pt x="2673" y="6296"/>
                    <a:pt x="2776" y="6296"/>
                  </a:cubicBezTo>
                  <a:cubicBezTo>
                    <a:pt x="3216" y="6296"/>
                    <a:pt x="3850" y="5830"/>
                    <a:pt x="4512" y="5502"/>
                  </a:cubicBezTo>
                  <a:cubicBezTo>
                    <a:pt x="5327" y="5094"/>
                    <a:pt x="5101" y="3923"/>
                    <a:pt x="5101" y="3923"/>
                  </a:cubicBezTo>
                  <a:lnTo>
                    <a:pt x="5101" y="3923"/>
                  </a:lnTo>
                  <a:cubicBezTo>
                    <a:pt x="5110" y="3923"/>
                    <a:pt x="5118" y="3923"/>
                    <a:pt x="5127" y="3923"/>
                  </a:cubicBezTo>
                  <a:cubicBezTo>
                    <a:pt x="6541" y="3923"/>
                    <a:pt x="9893" y="2720"/>
                    <a:pt x="9893" y="2720"/>
                  </a:cubicBezTo>
                  <a:cubicBezTo>
                    <a:pt x="10121" y="1498"/>
                    <a:pt x="8930" y="1"/>
                    <a:pt x="8930"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3"/>
          <p:cNvSpPr txBox="1"/>
          <p:nvPr>
            <p:ph type="title"/>
          </p:nvPr>
        </p:nvSpPr>
        <p:spPr>
          <a:xfrm>
            <a:off x="93268" y="125950"/>
            <a:ext cx="225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Forms</a:t>
            </a:r>
            <a:endParaRPr/>
          </a:p>
        </p:txBody>
      </p:sp>
      <p:sp>
        <p:nvSpPr>
          <p:cNvPr id="604" name="Google Shape;60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5" name="Google Shape;605;p43"/>
          <p:cNvPicPr preferRelativeResize="0"/>
          <p:nvPr/>
        </p:nvPicPr>
        <p:blipFill>
          <a:blip r:embed="rId3">
            <a:alphaModFix/>
          </a:blip>
          <a:stretch>
            <a:fillRect/>
          </a:stretch>
        </p:blipFill>
        <p:spPr>
          <a:xfrm>
            <a:off x="3658118" y="152400"/>
            <a:ext cx="4974048" cy="4838700"/>
          </a:xfrm>
          <a:prstGeom prst="rect">
            <a:avLst/>
          </a:prstGeom>
          <a:noFill/>
          <a:ln>
            <a:noFill/>
          </a:ln>
        </p:spPr>
      </p:pic>
      <p:sp>
        <p:nvSpPr>
          <p:cNvPr id="606" name="Google Shape;606;p43"/>
          <p:cNvSpPr txBox="1"/>
          <p:nvPr/>
        </p:nvSpPr>
        <p:spPr>
          <a:xfrm>
            <a:off x="547425" y="2027550"/>
            <a:ext cx="2380800" cy="108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FFFFFF"/>
                </a:solidFill>
                <a:latin typeface="Nunito Sans Light"/>
                <a:ea typeface="Nunito Sans Light"/>
                <a:cs typeface="Nunito Sans Light"/>
                <a:sym typeface="Nunito Sans Light"/>
              </a:rPr>
              <a:t>Customers (w/ Devices)</a:t>
            </a:r>
            <a:endParaRPr sz="3100">
              <a:solidFill>
                <a:srgbClr val="FFFFFF"/>
              </a:solidFill>
              <a:latin typeface="Nunito Sans Light"/>
              <a:ea typeface="Nunito Sans Light"/>
              <a:cs typeface="Nunito Sans Light"/>
              <a:sym typeface="Nunito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4"/>
          <p:cNvSpPr txBox="1"/>
          <p:nvPr>
            <p:ph type="title"/>
          </p:nvPr>
        </p:nvSpPr>
        <p:spPr>
          <a:xfrm>
            <a:off x="182393" y="164125"/>
            <a:ext cx="225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Forms</a:t>
            </a:r>
            <a:endParaRPr/>
          </a:p>
        </p:txBody>
      </p:sp>
      <p:sp>
        <p:nvSpPr>
          <p:cNvPr id="612" name="Google Shape;61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3" name="Google Shape;613;p44"/>
          <p:cNvPicPr preferRelativeResize="0"/>
          <p:nvPr/>
        </p:nvPicPr>
        <p:blipFill>
          <a:blip r:embed="rId3">
            <a:alphaModFix/>
          </a:blip>
          <a:stretch>
            <a:fillRect/>
          </a:stretch>
        </p:blipFill>
        <p:spPr>
          <a:xfrm>
            <a:off x="2380775" y="1165051"/>
            <a:ext cx="6635799" cy="2979150"/>
          </a:xfrm>
          <a:prstGeom prst="rect">
            <a:avLst/>
          </a:prstGeom>
          <a:noFill/>
          <a:ln>
            <a:noFill/>
          </a:ln>
        </p:spPr>
      </p:pic>
      <p:sp>
        <p:nvSpPr>
          <p:cNvPr id="614" name="Google Shape;614;p44"/>
          <p:cNvSpPr txBox="1"/>
          <p:nvPr/>
        </p:nvSpPr>
        <p:spPr>
          <a:xfrm>
            <a:off x="182400" y="1905000"/>
            <a:ext cx="2079900" cy="13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Nunito Sans Light"/>
                <a:ea typeface="Nunito Sans Light"/>
                <a:cs typeface="Nunito Sans Light"/>
                <a:sym typeface="Nunito Sans Light"/>
              </a:rPr>
              <a:t>Advertising Agency (w/ their Clients)</a:t>
            </a:r>
            <a:endParaRPr sz="2600">
              <a:solidFill>
                <a:srgbClr val="FFFFFF"/>
              </a:solidFill>
              <a:latin typeface="Nunito Sans Light"/>
              <a:ea typeface="Nunito Sans Light"/>
              <a:cs typeface="Nunito Sans Light"/>
              <a:sym typeface="Nunito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5"/>
          <p:cNvSpPr txBox="1"/>
          <p:nvPr>
            <p:ph type="title"/>
          </p:nvPr>
        </p:nvSpPr>
        <p:spPr>
          <a:xfrm>
            <a:off x="118743" y="138675"/>
            <a:ext cx="225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Forms</a:t>
            </a:r>
            <a:endParaRPr/>
          </a:p>
        </p:txBody>
      </p:sp>
      <p:sp>
        <p:nvSpPr>
          <p:cNvPr id="620" name="Google Shape;62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1" name="Google Shape;621;p45"/>
          <p:cNvPicPr preferRelativeResize="0"/>
          <p:nvPr/>
        </p:nvPicPr>
        <p:blipFill>
          <a:blip r:embed="rId3">
            <a:alphaModFix/>
          </a:blip>
          <a:stretch>
            <a:fillRect/>
          </a:stretch>
        </p:blipFill>
        <p:spPr>
          <a:xfrm>
            <a:off x="3552075" y="879063"/>
            <a:ext cx="5404250" cy="3385376"/>
          </a:xfrm>
          <a:prstGeom prst="rect">
            <a:avLst/>
          </a:prstGeom>
          <a:noFill/>
          <a:ln>
            <a:noFill/>
          </a:ln>
        </p:spPr>
      </p:pic>
      <p:sp>
        <p:nvSpPr>
          <p:cNvPr id="622" name="Google Shape;622;p45"/>
          <p:cNvSpPr txBox="1"/>
          <p:nvPr/>
        </p:nvSpPr>
        <p:spPr>
          <a:xfrm>
            <a:off x="118750" y="2056213"/>
            <a:ext cx="3242400" cy="10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rgbClr val="FFFFFF"/>
                </a:solidFill>
                <a:latin typeface="Nunito Sans Light"/>
                <a:ea typeface="Nunito Sans Light"/>
                <a:cs typeface="Nunito Sans Light"/>
                <a:sym typeface="Nunito Sans Light"/>
              </a:rPr>
              <a:t>Businesses </a:t>
            </a:r>
            <a:endParaRPr sz="2700">
              <a:solidFill>
                <a:srgbClr val="FFFFFF"/>
              </a:solidFill>
              <a:latin typeface="Nunito Sans Light"/>
              <a:ea typeface="Nunito Sans Light"/>
              <a:cs typeface="Nunito Sans Light"/>
              <a:sym typeface="Nunito Sans Light"/>
            </a:endParaRPr>
          </a:p>
          <a:p>
            <a:pPr indent="0" lvl="0" marL="0" rtl="0" algn="ctr">
              <a:spcBef>
                <a:spcPts val="0"/>
              </a:spcBef>
              <a:spcAft>
                <a:spcPts val="0"/>
              </a:spcAft>
              <a:buNone/>
            </a:pPr>
            <a:r>
              <a:rPr lang="en" sz="2700">
                <a:solidFill>
                  <a:srgbClr val="FFFFFF"/>
                </a:solidFill>
                <a:latin typeface="Nunito Sans Light"/>
                <a:ea typeface="Nunito Sans Light"/>
                <a:cs typeface="Nunito Sans Light"/>
                <a:sym typeface="Nunito Sans Light"/>
              </a:rPr>
              <a:t>(w/ Individual Ads)</a:t>
            </a:r>
            <a:endParaRPr sz="2700">
              <a:solidFill>
                <a:srgbClr val="FFFFFF"/>
              </a:solidFill>
              <a:latin typeface="Nunito Sans Light"/>
              <a:ea typeface="Nunito Sans Light"/>
              <a:cs typeface="Nunito Sans Light"/>
              <a:sym typeface="Nunito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idx="3" type="ctrTitle"/>
          </p:nvPr>
        </p:nvSpPr>
        <p:spPr>
          <a:xfrm>
            <a:off x="5925450" y="1939901"/>
            <a:ext cx="2322300" cy="35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QUESTIONS</a:t>
            </a:r>
            <a:endParaRPr/>
          </a:p>
        </p:txBody>
      </p:sp>
      <p:sp>
        <p:nvSpPr>
          <p:cNvPr id="216" name="Google Shape;216;p28"/>
          <p:cNvSpPr txBox="1"/>
          <p:nvPr>
            <p:ph type="ctrTitle"/>
          </p:nvPr>
        </p:nvSpPr>
        <p:spPr>
          <a:xfrm>
            <a:off x="720000" y="3310214"/>
            <a:ext cx="2322300" cy="35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CURRENT SCENARIO</a:t>
            </a:r>
            <a:endParaRPr/>
          </a:p>
        </p:txBody>
      </p:sp>
      <p:sp>
        <p:nvSpPr>
          <p:cNvPr id="217" name="Google Shape;217;p28"/>
          <p:cNvSpPr txBox="1"/>
          <p:nvPr>
            <p:ph idx="1" type="subTitle"/>
          </p:nvPr>
        </p:nvSpPr>
        <p:spPr>
          <a:xfrm>
            <a:off x="768607" y="3518514"/>
            <a:ext cx="22251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advertisement tactics</a:t>
            </a:r>
            <a:endParaRPr/>
          </a:p>
        </p:txBody>
      </p:sp>
      <p:sp>
        <p:nvSpPr>
          <p:cNvPr id="218" name="Google Shape;218;p28"/>
          <p:cNvSpPr txBox="1"/>
          <p:nvPr>
            <p:ph idx="2" type="title"/>
          </p:nvPr>
        </p:nvSpPr>
        <p:spPr>
          <a:xfrm>
            <a:off x="1493557" y="2722271"/>
            <a:ext cx="775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9" name="Google Shape;219;p28"/>
          <p:cNvSpPr txBox="1"/>
          <p:nvPr>
            <p:ph idx="4" type="subTitle"/>
          </p:nvPr>
        </p:nvSpPr>
        <p:spPr>
          <a:xfrm>
            <a:off x="5925453" y="2133082"/>
            <a:ext cx="23223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our users might ask</a:t>
            </a:r>
            <a:endParaRPr/>
          </a:p>
        </p:txBody>
      </p:sp>
      <p:sp>
        <p:nvSpPr>
          <p:cNvPr id="220" name="Google Shape;220;p28"/>
          <p:cNvSpPr txBox="1"/>
          <p:nvPr>
            <p:ph idx="5" type="title"/>
          </p:nvPr>
        </p:nvSpPr>
        <p:spPr>
          <a:xfrm>
            <a:off x="6784353" y="1362663"/>
            <a:ext cx="604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21" name="Google Shape;221;p28"/>
          <p:cNvSpPr txBox="1"/>
          <p:nvPr>
            <p:ph idx="6" type="ctrTitle"/>
          </p:nvPr>
        </p:nvSpPr>
        <p:spPr>
          <a:xfrm>
            <a:off x="3410850" y="1939901"/>
            <a:ext cx="2322300" cy="35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GOALS </a:t>
            </a:r>
            <a:endParaRPr/>
          </a:p>
        </p:txBody>
      </p:sp>
      <p:sp>
        <p:nvSpPr>
          <p:cNvPr id="222" name="Google Shape;222;p28"/>
          <p:cNvSpPr txBox="1"/>
          <p:nvPr>
            <p:ph idx="7" type="subTitle"/>
          </p:nvPr>
        </p:nvSpPr>
        <p:spPr>
          <a:xfrm>
            <a:off x="3410850" y="2133082"/>
            <a:ext cx="23223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
            </a:r>
            <a:r>
              <a:rPr lang="en"/>
              <a:t>hat we want to accomplish</a:t>
            </a:r>
            <a:endParaRPr/>
          </a:p>
        </p:txBody>
      </p:sp>
      <p:sp>
        <p:nvSpPr>
          <p:cNvPr id="223" name="Google Shape;223;p28"/>
          <p:cNvSpPr txBox="1"/>
          <p:nvPr>
            <p:ph idx="8" type="title"/>
          </p:nvPr>
        </p:nvSpPr>
        <p:spPr>
          <a:xfrm>
            <a:off x="4235250" y="1362663"/>
            <a:ext cx="673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4" name="Google Shape;224;p28"/>
          <p:cNvSpPr txBox="1"/>
          <p:nvPr>
            <p:ph idx="9" type="ctrTitle"/>
          </p:nvPr>
        </p:nvSpPr>
        <p:spPr>
          <a:xfrm>
            <a:off x="5925449" y="3310214"/>
            <a:ext cx="2322300" cy="35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FORMS AND REPORTS</a:t>
            </a:r>
            <a:endParaRPr/>
          </a:p>
        </p:txBody>
      </p:sp>
      <p:sp>
        <p:nvSpPr>
          <p:cNvPr id="225" name="Google Shape;225;p28"/>
          <p:cNvSpPr txBox="1"/>
          <p:nvPr>
            <p:ph idx="13" type="subTitle"/>
          </p:nvPr>
        </p:nvSpPr>
        <p:spPr>
          <a:xfrm>
            <a:off x="5925453" y="3518514"/>
            <a:ext cx="23223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implementation</a:t>
            </a:r>
            <a:endParaRPr/>
          </a:p>
        </p:txBody>
      </p:sp>
      <p:sp>
        <p:nvSpPr>
          <p:cNvPr id="226" name="Google Shape;226;p28"/>
          <p:cNvSpPr txBox="1"/>
          <p:nvPr>
            <p:ph idx="14" type="title"/>
          </p:nvPr>
        </p:nvSpPr>
        <p:spPr>
          <a:xfrm>
            <a:off x="6784353" y="2722271"/>
            <a:ext cx="604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27" name="Google Shape;227;p28"/>
          <p:cNvSpPr txBox="1"/>
          <p:nvPr>
            <p:ph idx="15" type="ctrTitle"/>
          </p:nvPr>
        </p:nvSpPr>
        <p:spPr>
          <a:xfrm>
            <a:off x="624257" y="392332"/>
            <a:ext cx="3729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28" name="Google Shape;228;p28"/>
          <p:cNvSpPr txBox="1"/>
          <p:nvPr>
            <p:ph idx="16" type="ctrTitle"/>
          </p:nvPr>
        </p:nvSpPr>
        <p:spPr>
          <a:xfrm>
            <a:off x="1036050" y="1939901"/>
            <a:ext cx="1690200" cy="35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229" name="Google Shape;229;p28"/>
          <p:cNvSpPr txBox="1"/>
          <p:nvPr>
            <p:ph idx="17" type="subTitle"/>
          </p:nvPr>
        </p:nvSpPr>
        <p:spPr>
          <a:xfrm>
            <a:off x="720007" y="2133082"/>
            <a:ext cx="23223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 information </a:t>
            </a:r>
            <a:endParaRPr/>
          </a:p>
        </p:txBody>
      </p:sp>
      <p:sp>
        <p:nvSpPr>
          <p:cNvPr id="230" name="Google Shape;230;p28"/>
          <p:cNvSpPr txBox="1"/>
          <p:nvPr>
            <p:ph idx="18" type="title"/>
          </p:nvPr>
        </p:nvSpPr>
        <p:spPr>
          <a:xfrm>
            <a:off x="1544407" y="1362663"/>
            <a:ext cx="673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1" name="Google Shape;231;p28"/>
          <p:cNvSpPr txBox="1"/>
          <p:nvPr>
            <p:ph idx="19" type="ctrTitle"/>
          </p:nvPr>
        </p:nvSpPr>
        <p:spPr>
          <a:xfrm>
            <a:off x="3410844" y="3310214"/>
            <a:ext cx="2322300" cy="35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ERD</a:t>
            </a:r>
            <a:endParaRPr/>
          </a:p>
        </p:txBody>
      </p:sp>
      <p:sp>
        <p:nvSpPr>
          <p:cNvPr id="232" name="Google Shape;232;p28"/>
          <p:cNvSpPr txBox="1"/>
          <p:nvPr>
            <p:ph idx="20" type="subTitle"/>
          </p:nvPr>
        </p:nvSpPr>
        <p:spPr>
          <a:xfrm>
            <a:off x="3410850" y="3518514"/>
            <a:ext cx="23223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entity relationship diagram</a:t>
            </a:r>
            <a:endParaRPr/>
          </a:p>
        </p:txBody>
      </p:sp>
      <p:sp>
        <p:nvSpPr>
          <p:cNvPr id="233" name="Google Shape;233;p28"/>
          <p:cNvSpPr txBox="1"/>
          <p:nvPr>
            <p:ph idx="21" type="title"/>
          </p:nvPr>
        </p:nvSpPr>
        <p:spPr>
          <a:xfrm>
            <a:off x="4288050" y="2722271"/>
            <a:ext cx="5679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234" name="Google Shape;234;p28"/>
          <p:cNvCxnSpPr>
            <a:stCxn id="230" idx="3"/>
            <a:endCxn id="233" idx="1"/>
          </p:cNvCxnSpPr>
          <p:nvPr/>
        </p:nvCxnSpPr>
        <p:spPr>
          <a:xfrm>
            <a:off x="2217907" y="1651563"/>
            <a:ext cx="2070000" cy="1359600"/>
          </a:xfrm>
          <a:prstGeom prst="curvedConnector3">
            <a:avLst>
              <a:gd fmla="val 50003" name="adj1"/>
            </a:avLst>
          </a:prstGeom>
          <a:noFill/>
          <a:ln cap="flat" cmpd="sng" w="19050">
            <a:solidFill>
              <a:schemeClr val="lt1"/>
            </a:solidFill>
            <a:prstDash val="dash"/>
            <a:round/>
            <a:headEnd len="med" w="med" type="oval"/>
            <a:tailEnd len="med" w="med" type="triangle"/>
          </a:ln>
        </p:spPr>
      </p:cxnSp>
      <p:cxnSp>
        <p:nvCxnSpPr>
          <p:cNvPr id="235" name="Google Shape;235;p28"/>
          <p:cNvCxnSpPr>
            <a:stCxn id="220" idx="1"/>
            <a:endCxn id="223" idx="3"/>
          </p:cNvCxnSpPr>
          <p:nvPr/>
        </p:nvCxnSpPr>
        <p:spPr>
          <a:xfrm rot="10800000">
            <a:off x="4908753" y="1651563"/>
            <a:ext cx="1875600" cy="0"/>
          </a:xfrm>
          <a:prstGeom prst="straightConnector1">
            <a:avLst/>
          </a:prstGeom>
          <a:noFill/>
          <a:ln cap="flat" cmpd="sng" w="19050">
            <a:solidFill>
              <a:schemeClr val="lt1"/>
            </a:solidFill>
            <a:prstDash val="dash"/>
            <a:round/>
            <a:headEnd len="med" w="med" type="oval"/>
            <a:tailEnd len="med" w="med" type="triangle"/>
          </a:ln>
        </p:spPr>
      </p:cxnSp>
      <p:sp>
        <p:nvSpPr>
          <p:cNvPr id="236" name="Google Shape;23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6"/>
          <p:cNvSpPr txBox="1"/>
          <p:nvPr>
            <p:ph type="title"/>
          </p:nvPr>
        </p:nvSpPr>
        <p:spPr>
          <a:xfrm>
            <a:off x="105993" y="151400"/>
            <a:ext cx="225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Forms</a:t>
            </a:r>
            <a:endParaRPr/>
          </a:p>
        </p:txBody>
      </p:sp>
      <p:sp>
        <p:nvSpPr>
          <p:cNvPr id="628" name="Google Shape;62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9" name="Google Shape;629;p46"/>
          <p:cNvPicPr preferRelativeResize="0"/>
          <p:nvPr/>
        </p:nvPicPr>
        <p:blipFill>
          <a:blip r:embed="rId3">
            <a:alphaModFix/>
          </a:blip>
          <a:stretch>
            <a:fillRect/>
          </a:stretch>
        </p:blipFill>
        <p:spPr>
          <a:xfrm>
            <a:off x="2721625" y="871912"/>
            <a:ext cx="6284249" cy="3399675"/>
          </a:xfrm>
          <a:prstGeom prst="rect">
            <a:avLst/>
          </a:prstGeom>
          <a:noFill/>
          <a:ln>
            <a:noFill/>
          </a:ln>
        </p:spPr>
      </p:pic>
      <p:sp>
        <p:nvSpPr>
          <p:cNvPr id="630" name="Google Shape;630;p46"/>
          <p:cNvSpPr txBox="1"/>
          <p:nvPr/>
        </p:nvSpPr>
        <p:spPr>
          <a:xfrm>
            <a:off x="106000" y="1954350"/>
            <a:ext cx="2479800" cy="12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Nunito Sans Light"/>
                <a:ea typeface="Nunito Sans Light"/>
                <a:cs typeface="Nunito Sans Light"/>
                <a:sym typeface="Nunito Sans Light"/>
              </a:rPr>
              <a:t>Advertisements (w/ Impressions by Game)</a:t>
            </a:r>
            <a:endParaRPr sz="2500">
              <a:solidFill>
                <a:srgbClr val="FFFFFF"/>
              </a:solidFill>
              <a:latin typeface="Nunito Sans Light"/>
              <a:ea typeface="Nunito Sans Light"/>
              <a:cs typeface="Nunito Sans Light"/>
              <a:sym typeface="Nunito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7"/>
          <p:cNvSpPr txBox="1"/>
          <p:nvPr>
            <p:ph type="title"/>
          </p:nvPr>
        </p:nvSpPr>
        <p:spPr>
          <a:xfrm>
            <a:off x="615300" y="393300"/>
            <a:ext cx="780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QUESTION: </a:t>
            </a:r>
            <a:r>
              <a:rPr b="0" lang="en" sz="1900">
                <a:solidFill>
                  <a:schemeClr val="accent1"/>
                </a:solidFill>
                <a:latin typeface="Nunito Sans"/>
                <a:ea typeface="Nunito Sans"/>
                <a:cs typeface="Nunito Sans"/>
                <a:sym typeface="Nunito Sans"/>
              </a:rPr>
              <a:t>Which advertisement had the most impressions? </a:t>
            </a:r>
            <a:r>
              <a:rPr lang="en" sz="3800"/>
              <a:t> </a:t>
            </a:r>
            <a:endParaRPr sz="3800"/>
          </a:p>
          <a:p>
            <a:pPr indent="0" lvl="0" marL="0" rtl="0" algn="l">
              <a:spcBef>
                <a:spcPts val="0"/>
              </a:spcBef>
              <a:spcAft>
                <a:spcPts val="0"/>
              </a:spcAft>
              <a:buNone/>
            </a:pPr>
            <a:r>
              <a:t/>
            </a:r>
            <a:endParaRPr/>
          </a:p>
        </p:txBody>
      </p:sp>
      <p:sp>
        <p:nvSpPr>
          <p:cNvPr id="636" name="Google Shape;636;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7" name="Google Shape;637;p47"/>
          <p:cNvPicPr preferRelativeResize="0"/>
          <p:nvPr/>
        </p:nvPicPr>
        <p:blipFill>
          <a:blip r:embed="rId3">
            <a:alphaModFix/>
          </a:blip>
          <a:stretch>
            <a:fillRect/>
          </a:stretch>
        </p:blipFill>
        <p:spPr>
          <a:xfrm>
            <a:off x="749400" y="1135575"/>
            <a:ext cx="5476667" cy="1026875"/>
          </a:xfrm>
          <a:prstGeom prst="rect">
            <a:avLst/>
          </a:prstGeom>
          <a:noFill/>
          <a:ln>
            <a:noFill/>
          </a:ln>
        </p:spPr>
      </p:pic>
      <p:pic>
        <p:nvPicPr>
          <p:cNvPr id="638" name="Google Shape;638;p47"/>
          <p:cNvPicPr preferRelativeResize="0"/>
          <p:nvPr/>
        </p:nvPicPr>
        <p:blipFill>
          <a:blip r:embed="rId4">
            <a:alphaModFix/>
          </a:blip>
          <a:stretch>
            <a:fillRect/>
          </a:stretch>
        </p:blipFill>
        <p:spPr>
          <a:xfrm>
            <a:off x="2956375" y="2409975"/>
            <a:ext cx="5905500" cy="1190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8"/>
          <p:cNvSpPr txBox="1"/>
          <p:nvPr>
            <p:ph type="title"/>
          </p:nvPr>
        </p:nvSpPr>
        <p:spPr>
          <a:xfrm>
            <a:off x="615268" y="393300"/>
            <a:ext cx="225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a:t>
            </a:r>
            <a:endParaRPr/>
          </a:p>
        </p:txBody>
      </p:sp>
      <p:sp>
        <p:nvSpPr>
          <p:cNvPr id="644" name="Google Shape;64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5" name="Google Shape;645;p48"/>
          <p:cNvPicPr preferRelativeResize="0"/>
          <p:nvPr/>
        </p:nvPicPr>
        <p:blipFill>
          <a:blip r:embed="rId3">
            <a:alphaModFix/>
          </a:blip>
          <a:stretch>
            <a:fillRect/>
          </a:stretch>
        </p:blipFill>
        <p:spPr>
          <a:xfrm>
            <a:off x="1287350" y="1116650"/>
            <a:ext cx="6283700" cy="3494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615300" y="393300"/>
            <a:ext cx="826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QUESTION: </a:t>
            </a:r>
            <a:r>
              <a:rPr b="0" lang="en" sz="1900">
                <a:solidFill>
                  <a:schemeClr val="accent1"/>
                </a:solidFill>
                <a:latin typeface="Nunito Sans"/>
                <a:ea typeface="Nunito Sans"/>
                <a:cs typeface="Nunito Sans"/>
                <a:sym typeface="Nunito Sans"/>
              </a:rPr>
              <a:t>What device was in use the most among customers? </a:t>
            </a:r>
            <a:r>
              <a:rPr lang="en" sz="3800"/>
              <a:t> </a:t>
            </a:r>
            <a:endParaRPr sz="3800"/>
          </a:p>
          <a:p>
            <a:pPr indent="0" lvl="0" marL="0" rtl="0" algn="l">
              <a:spcBef>
                <a:spcPts val="0"/>
              </a:spcBef>
              <a:spcAft>
                <a:spcPts val="0"/>
              </a:spcAft>
              <a:buNone/>
            </a:pPr>
            <a:r>
              <a:t/>
            </a:r>
            <a:endParaRPr/>
          </a:p>
        </p:txBody>
      </p:sp>
      <p:sp>
        <p:nvSpPr>
          <p:cNvPr id="651" name="Google Shape;65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2" name="Google Shape;652;p49"/>
          <p:cNvPicPr preferRelativeResize="0"/>
          <p:nvPr/>
        </p:nvPicPr>
        <p:blipFill>
          <a:blip r:embed="rId3">
            <a:alphaModFix/>
          </a:blip>
          <a:stretch>
            <a:fillRect/>
          </a:stretch>
        </p:blipFill>
        <p:spPr>
          <a:xfrm>
            <a:off x="880625" y="1256150"/>
            <a:ext cx="4895850" cy="790575"/>
          </a:xfrm>
          <a:prstGeom prst="rect">
            <a:avLst/>
          </a:prstGeom>
          <a:noFill/>
          <a:ln>
            <a:noFill/>
          </a:ln>
        </p:spPr>
      </p:pic>
      <p:pic>
        <p:nvPicPr>
          <p:cNvPr id="653" name="Google Shape;653;p49"/>
          <p:cNvPicPr preferRelativeResize="0"/>
          <p:nvPr/>
        </p:nvPicPr>
        <p:blipFill>
          <a:blip r:embed="rId4">
            <a:alphaModFix/>
          </a:blip>
          <a:stretch>
            <a:fillRect/>
          </a:stretch>
        </p:blipFill>
        <p:spPr>
          <a:xfrm>
            <a:off x="4115000" y="1739925"/>
            <a:ext cx="3819525" cy="2552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0"/>
          <p:cNvSpPr txBox="1"/>
          <p:nvPr>
            <p:ph type="title"/>
          </p:nvPr>
        </p:nvSpPr>
        <p:spPr>
          <a:xfrm>
            <a:off x="615268" y="393300"/>
            <a:ext cx="225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a:t>
            </a:r>
            <a:endParaRPr/>
          </a:p>
        </p:txBody>
      </p:sp>
      <p:sp>
        <p:nvSpPr>
          <p:cNvPr id="659" name="Google Shape;65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0" name="Google Shape;660;p50"/>
          <p:cNvPicPr preferRelativeResize="0"/>
          <p:nvPr/>
        </p:nvPicPr>
        <p:blipFill>
          <a:blip r:embed="rId3">
            <a:alphaModFix/>
          </a:blip>
          <a:stretch>
            <a:fillRect/>
          </a:stretch>
        </p:blipFill>
        <p:spPr>
          <a:xfrm>
            <a:off x="1976225" y="1092150"/>
            <a:ext cx="5429250" cy="3133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1"/>
          <p:cNvSpPr txBox="1"/>
          <p:nvPr>
            <p:ph type="title"/>
          </p:nvPr>
        </p:nvSpPr>
        <p:spPr>
          <a:xfrm>
            <a:off x="615300" y="393300"/>
            <a:ext cx="826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QUESTION: </a:t>
            </a:r>
            <a:r>
              <a:rPr b="0" lang="en" sz="1900">
                <a:solidFill>
                  <a:schemeClr val="accent1"/>
                </a:solidFill>
                <a:latin typeface="Nunito Sans"/>
                <a:ea typeface="Nunito Sans"/>
                <a:cs typeface="Nunito Sans"/>
                <a:sym typeface="Nunito Sans"/>
              </a:rPr>
              <a:t>What type of subscription plan was most used for the network providers? </a:t>
            </a:r>
            <a:r>
              <a:rPr lang="en" sz="3800"/>
              <a:t> </a:t>
            </a:r>
            <a:endParaRPr sz="3800"/>
          </a:p>
          <a:p>
            <a:pPr indent="0" lvl="0" marL="0" rtl="0" algn="l">
              <a:spcBef>
                <a:spcPts val="0"/>
              </a:spcBef>
              <a:spcAft>
                <a:spcPts val="0"/>
              </a:spcAft>
              <a:buNone/>
            </a:pPr>
            <a:r>
              <a:t/>
            </a:r>
            <a:endParaRPr/>
          </a:p>
        </p:txBody>
      </p:sp>
      <p:sp>
        <p:nvSpPr>
          <p:cNvPr id="666" name="Google Shape;666;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7" name="Google Shape;667;p51"/>
          <p:cNvPicPr preferRelativeResize="0"/>
          <p:nvPr/>
        </p:nvPicPr>
        <p:blipFill>
          <a:blip r:embed="rId3">
            <a:alphaModFix/>
          </a:blip>
          <a:stretch>
            <a:fillRect/>
          </a:stretch>
        </p:blipFill>
        <p:spPr>
          <a:xfrm>
            <a:off x="690375" y="1525150"/>
            <a:ext cx="4829175" cy="2009775"/>
          </a:xfrm>
          <a:prstGeom prst="rect">
            <a:avLst/>
          </a:prstGeom>
          <a:noFill/>
          <a:ln>
            <a:noFill/>
          </a:ln>
        </p:spPr>
      </p:pic>
      <p:pic>
        <p:nvPicPr>
          <p:cNvPr id="668" name="Google Shape;668;p51"/>
          <p:cNvPicPr preferRelativeResize="0"/>
          <p:nvPr/>
        </p:nvPicPr>
        <p:blipFill>
          <a:blip r:embed="rId4">
            <a:alphaModFix/>
          </a:blip>
          <a:stretch>
            <a:fillRect/>
          </a:stretch>
        </p:blipFill>
        <p:spPr>
          <a:xfrm>
            <a:off x="4306750" y="2410725"/>
            <a:ext cx="4362450" cy="1924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2"/>
          <p:cNvSpPr txBox="1"/>
          <p:nvPr>
            <p:ph type="title"/>
          </p:nvPr>
        </p:nvSpPr>
        <p:spPr>
          <a:xfrm>
            <a:off x="615268" y="393300"/>
            <a:ext cx="225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a:t>
            </a:r>
            <a:endParaRPr/>
          </a:p>
        </p:txBody>
      </p:sp>
      <p:sp>
        <p:nvSpPr>
          <p:cNvPr id="674" name="Google Shape;674;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5" name="Google Shape;675;p52"/>
          <p:cNvPicPr preferRelativeResize="0"/>
          <p:nvPr/>
        </p:nvPicPr>
        <p:blipFill>
          <a:blip r:embed="rId3">
            <a:alphaModFix/>
          </a:blip>
          <a:stretch>
            <a:fillRect/>
          </a:stretch>
        </p:blipFill>
        <p:spPr>
          <a:xfrm>
            <a:off x="1871275" y="1162050"/>
            <a:ext cx="5943600" cy="2819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3"/>
          <p:cNvSpPr txBox="1"/>
          <p:nvPr>
            <p:ph type="title"/>
          </p:nvPr>
        </p:nvSpPr>
        <p:spPr>
          <a:xfrm>
            <a:off x="615300" y="393300"/>
            <a:ext cx="826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QUESTION: </a:t>
            </a:r>
            <a:r>
              <a:rPr b="0" lang="en" sz="1900">
                <a:solidFill>
                  <a:schemeClr val="accent1"/>
                </a:solidFill>
                <a:latin typeface="Nunito Sans"/>
                <a:ea typeface="Nunito Sans"/>
                <a:cs typeface="Nunito Sans"/>
                <a:sym typeface="Nunito Sans"/>
              </a:rPr>
              <a:t>Which advertisements were successful? </a:t>
            </a:r>
            <a:endParaRPr/>
          </a:p>
        </p:txBody>
      </p:sp>
      <p:sp>
        <p:nvSpPr>
          <p:cNvPr id="681" name="Google Shape;681;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2" name="Google Shape;682;p53"/>
          <p:cNvPicPr preferRelativeResize="0"/>
          <p:nvPr/>
        </p:nvPicPr>
        <p:blipFill>
          <a:blip r:embed="rId3">
            <a:alphaModFix/>
          </a:blip>
          <a:stretch>
            <a:fillRect/>
          </a:stretch>
        </p:blipFill>
        <p:spPr>
          <a:xfrm>
            <a:off x="654675" y="1110250"/>
            <a:ext cx="5943600" cy="1571625"/>
          </a:xfrm>
          <a:prstGeom prst="rect">
            <a:avLst/>
          </a:prstGeom>
          <a:noFill/>
          <a:ln>
            <a:noFill/>
          </a:ln>
        </p:spPr>
      </p:pic>
      <p:pic>
        <p:nvPicPr>
          <p:cNvPr id="683" name="Google Shape;683;p53"/>
          <p:cNvPicPr preferRelativeResize="0"/>
          <p:nvPr/>
        </p:nvPicPr>
        <p:blipFill>
          <a:blip r:embed="rId4">
            <a:alphaModFix/>
          </a:blip>
          <a:stretch>
            <a:fillRect/>
          </a:stretch>
        </p:blipFill>
        <p:spPr>
          <a:xfrm>
            <a:off x="4559400" y="1544825"/>
            <a:ext cx="3561099" cy="3446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4"/>
          <p:cNvSpPr txBox="1"/>
          <p:nvPr>
            <p:ph type="title"/>
          </p:nvPr>
        </p:nvSpPr>
        <p:spPr>
          <a:xfrm>
            <a:off x="615268" y="393300"/>
            <a:ext cx="225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a:t>
            </a:r>
            <a:endParaRPr/>
          </a:p>
        </p:txBody>
      </p:sp>
      <p:sp>
        <p:nvSpPr>
          <p:cNvPr id="689" name="Google Shape;68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0" name="Google Shape;690;p54"/>
          <p:cNvPicPr preferRelativeResize="0"/>
          <p:nvPr/>
        </p:nvPicPr>
        <p:blipFill>
          <a:blip r:embed="rId3">
            <a:alphaModFix/>
          </a:blip>
          <a:stretch>
            <a:fillRect/>
          </a:stretch>
        </p:blipFill>
        <p:spPr>
          <a:xfrm>
            <a:off x="1530125" y="966000"/>
            <a:ext cx="5943600" cy="3133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5"/>
          <p:cNvSpPr txBox="1"/>
          <p:nvPr>
            <p:ph type="title"/>
          </p:nvPr>
        </p:nvSpPr>
        <p:spPr>
          <a:xfrm>
            <a:off x="615268" y="393300"/>
            <a:ext cx="225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IMPROVE? </a:t>
            </a:r>
            <a:endParaRPr/>
          </a:p>
        </p:txBody>
      </p:sp>
      <p:sp>
        <p:nvSpPr>
          <p:cNvPr id="696" name="Google Shape;696;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7" name="Google Shape;697;p55"/>
          <p:cNvSpPr txBox="1"/>
          <p:nvPr>
            <p:ph idx="4294967295" type="ctrTitle"/>
          </p:nvPr>
        </p:nvSpPr>
        <p:spPr>
          <a:xfrm>
            <a:off x="655775" y="1722886"/>
            <a:ext cx="1173600" cy="9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1"/>
                </a:solidFill>
              </a:rPr>
              <a:t>DATA </a:t>
            </a:r>
            <a:endParaRPr sz="1600">
              <a:solidFill>
                <a:schemeClr val="accent1"/>
              </a:solidFill>
            </a:endParaRPr>
          </a:p>
          <a:p>
            <a:pPr indent="0" lvl="0" marL="0" rtl="0" algn="ctr">
              <a:spcBef>
                <a:spcPts val="0"/>
              </a:spcBef>
              <a:spcAft>
                <a:spcPts val="0"/>
              </a:spcAft>
              <a:buNone/>
            </a:pPr>
            <a:r>
              <a:rPr lang="en" sz="1600">
                <a:solidFill>
                  <a:schemeClr val="accent1"/>
                </a:solidFill>
              </a:rPr>
              <a:t>SECURITY </a:t>
            </a:r>
            <a:r>
              <a:rPr lang="en" sz="1600">
                <a:solidFill>
                  <a:schemeClr val="accent1"/>
                </a:solidFill>
              </a:rPr>
              <a:t> </a:t>
            </a:r>
            <a:endParaRPr sz="1600">
              <a:solidFill>
                <a:schemeClr val="accent1"/>
              </a:solidFill>
            </a:endParaRPr>
          </a:p>
        </p:txBody>
      </p:sp>
      <p:sp>
        <p:nvSpPr>
          <p:cNvPr id="698" name="Google Shape;698;p55"/>
          <p:cNvSpPr txBox="1"/>
          <p:nvPr>
            <p:ph idx="4294967295" type="ctrTitle"/>
          </p:nvPr>
        </p:nvSpPr>
        <p:spPr>
          <a:xfrm>
            <a:off x="2428112" y="1668587"/>
            <a:ext cx="919800" cy="8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1"/>
                </a:solidFill>
              </a:rPr>
              <a:t>MORE METRICS</a:t>
            </a:r>
            <a:endParaRPr sz="1600">
              <a:solidFill>
                <a:schemeClr val="accent1"/>
              </a:solidFill>
            </a:endParaRPr>
          </a:p>
        </p:txBody>
      </p:sp>
      <p:sp>
        <p:nvSpPr>
          <p:cNvPr id="699" name="Google Shape;699;p55"/>
          <p:cNvSpPr txBox="1"/>
          <p:nvPr>
            <p:ph idx="4294967295" type="ctrTitle"/>
          </p:nvPr>
        </p:nvSpPr>
        <p:spPr>
          <a:xfrm>
            <a:off x="4014800" y="1722876"/>
            <a:ext cx="959100" cy="7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1"/>
                </a:solidFill>
              </a:rPr>
              <a:t>SCALING </a:t>
            </a:r>
            <a:endParaRPr sz="1600">
              <a:solidFill>
                <a:schemeClr val="accent1"/>
              </a:solidFill>
            </a:endParaRPr>
          </a:p>
          <a:p>
            <a:pPr indent="0" lvl="0" marL="0" rtl="0" algn="ctr">
              <a:spcBef>
                <a:spcPts val="0"/>
              </a:spcBef>
              <a:spcAft>
                <a:spcPts val="0"/>
              </a:spcAft>
              <a:buNone/>
            </a:pPr>
            <a:r>
              <a:rPr lang="en" sz="1600">
                <a:solidFill>
                  <a:schemeClr val="accent1"/>
                </a:solidFill>
              </a:rPr>
              <a:t>UP </a:t>
            </a:r>
            <a:endParaRPr sz="1600">
              <a:solidFill>
                <a:schemeClr val="accent1"/>
              </a:solidFill>
            </a:endParaRPr>
          </a:p>
        </p:txBody>
      </p:sp>
      <p:sp>
        <p:nvSpPr>
          <p:cNvPr id="700" name="Google Shape;700;p55"/>
          <p:cNvSpPr txBox="1"/>
          <p:nvPr/>
        </p:nvSpPr>
        <p:spPr>
          <a:xfrm>
            <a:off x="871774" y="2538585"/>
            <a:ext cx="741600" cy="548400"/>
          </a:xfrm>
          <a:prstGeom prst="rect">
            <a:avLst/>
          </a:prstGeom>
          <a:noFill/>
          <a:ln>
            <a:noFill/>
          </a:ln>
        </p:spPr>
        <p:txBody>
          <a:bodyPr anchorCtr="0" anchor="ctr" bIns="0" lIns="0" spcFirstLastPara="1" rIns="0" wrap="square" tIns="4775">
            <a:noAutofit/>
          </a:bodyPr>
          <a:lstStyle/>
          <a:p>
            <a:pPr indent="0" lvl="0" marL="0" marR="0" rtl="0" algn="ctr">
              <a:spcBef>
                <a:spcPts val="100"/>
              </a:spcBef>
              <a:spcAft>
                <a:spcPts val="0"/>
              </a:spcAft>
              <a:buNone/>
            </a:pPr>
            <a:r>
              <a:rPr lang="en" sz="4800">
                <a:solidFill>
                  <a:schemeClr val="accent2"/>
                </a:solidFill>
                <a:latin typeface="Big Shoulders Display ExtraBold"/>
                <a:ea typeface="Big Shoulders Display ExtraBold"/>
                <a:cs typeface="Big Shoulders Display ExtraBold"/>
                <a:sym typeface="Big Shoulders Display ExtraBold"/>
              </a:rPr>
              <a:t>01</a:t>
            </a:r>
            <a:endParaRPr sz="4800">
              <a:solidFill>
                <a:schemeClr val="accent2"/>
              </a:solidFill>
              <a:latin typeface="Big Shoulders Display ExtraBold"/>
              <a:ea typeface="Big Shoulders Display ExtraBold"/>
              <a:cs typeface="Big Shoulders Display ExtraBold"/>
              <a:sym typeface="Big Shoulders Display ExtraBold"/>
            </a:endParaRPr>
          </a:p>
        </p:txBody>
      </p:sp>
      <p:sp>
        <p:nvSpPr>
          <p:cNvPr id="701" name="Google Shape;701;p55"/>
          <p:cNvSpPr txBox="1"/>
          <p:nvPr/>
        </p:nvSpPr>
        <p:spPr>
          <a:xfrm>
            <a:off x="2474445" y="2538585"/>
            <a:ext cx="827100" cy="548400"/>
          </a:xfrm>
          <a:prstGeom prst="rect">
            <a:avLst/>
          </a:prstGeom>
          <a:noFill/>
          <a:ln>
            <a:noFill/>
          </a:ln>
        </p:spPr>
        <p:txBody>
          <a:bodyPr anchorCtr="0" anchor="ctr" bIns="0" lIns="0" spcFirstLastPara="1" rIns="0" wrap="square" tIns="4775">
            <a:noAutofit/>
          </a:bodyPr>
          <a:lstStyle/>
          <a:p>
            <a:pPr indent="0" lvl="0" marL="0" marR="0" rtl="0" algn="ctr">
              <a:spcBef>
                <a:spcPts val="100"/>
              </a:spcBef>
              <a:spcAft>
                <a:spcPts val="0"/>
              </a:spcAft>
              <a:buNone/>
            </a:pPr>
            <a:r>
              <a:rPr lang="en" sz="4800">
                <a:solidFill>
                  <a:schemeClr val="accent2"/>
                </a:solidFill>
                <a:latin typeface="Big Shoulders Display ExtraBold"/>
                <a:ea typeface="Big Shoulders Display ExtraBold"/>
                <a:cs typeface="Big Shoulders Display ExtraBold"/>
                <a:sym typeface="Big Shoulders Display ExtraBold"/>
              </a:rPr>
              <a:t>02</a:t>
            </a:r>
            <a:endParaRPr sz="4800">
              <a:solidFill>
                <a:schemeClr val="accent2"/>
              </a:solidFill>
              <a:latin typeface="Big Shoulders Display ExtraBold"/>
              <a:ea typeface="Big Shoulders Display ExtraBold"/>
              <a:cs typeface="Big Shoulders Display ExtraBold"/>
              <a:sym typeface="Big Shoulders Display ExtraBold"/>
            </a:endParaRPr>
          </a:p>
        </p:txBody>
      </p:sp>
      <p:sp>
        <p:nvSpPr>
          <p:cNvPr id="702" name="Google Shape;702;p55"/>
          <p:cNvSpPr txBox="1"/>
          <p:nvPr/>
        </p:nvSpPr>
        <p:spPr>
          <a:xfrm>
            <a:off x="4080810" y="2538585"/>
            <a:ext cx="827100" cy="548400"/>
          </a:xfrm>
          <a:prstGeom prst="rect">
            <a:avLst/>
          </a:prstGeom>
          <a:noFill/>
          <a:ln>
            <a:noFill/>
          </a:ln>
        </p:spPr>
        <p:txBody>
          <a:bodyPr anchorCtr="0" anchor="ctr" bIns="0" lIns="0" spcFirstLastPara="1" rIns="0" wrap="square" tIns="4775">
            <a:noAutofit/>
          </a:bodyPr>
          <a:lstStyle/>
          <a:p>
            <a:pPr indent="0" lvl="0" marL="0" marR="0" rtl="0" algn="ctr">
              <a:spcBef>
                <a:spcPts val="100"/>
              </a:spcBef>
              <a:spcAft>
                <a:spcPts val="0"/>
              </a:spcAft>
              <a:buNone/>
            </a:pPr>
            <a:r>
              <a:rPr lang="en" sz="4800">
                <a:solidFill>
                  <a:schemeClr val="accent2"/>
                </a:solidFill>
                <a:latin typeface="Big Shoulders Display ExtraBold"/>
                <a:ea typeface="Big Shoulders Display ExtraBold"/>
                <a:cs typeface="Big Shoulders Display ExtraBold"/>
                <a:sym typeface="Big Shoulders Display ExtraBold"/>
              </a:rPr>
              <a:t>03</a:t>
            </a:r>
            <a:endParaRPr sz="4800">
              <a:solidFill>
                <a:schemeClr val="accent2"/>
              </a:solidFill>
              <a:latin typeface="Big Shoulders Display ExtraBold"/>
              <a:ea typeface="Big Shoulders Display ExtraBold"/>
              <a:cs typeface="Big Shoulders Display ExtraBold"/>
              <a:sym typeface="Big Shoulders Display ExtraBold"/>
            </a:endParaRPr>
          </a:p>
        </p:txBody>
      </p:sp>
      <p:cxnSp>
        <p:nvCxnSpPr>
          <p:cNvPr id="703" name="Google Shape;703;p55"/>
          <p:cNvCxnSpPr>
            <a:stCxn id="700" idx="2"/>
            <a:endCxn id="701" idx="2"/>
          </p:cNvCxnSpPr>
          <p:nvPr/>
        </p:nvCxnSpPr>
        <p:spPr>
          <a:xfrm flipH="1" rot="-5400000">
            <a:off x="2065024" y="2264535"/>
            <a:ext cx="600" cy="1645500"/>
          </a:xfrm>
          <a:prstGeom prst="curvedConnector3">
            <a:avLst>
              <a:gd fmla="val 39687500" name="adj1"/>
            </a:avLst>
          </a:prstGeom>
          <a:noFill/>
          <a:ln cap="flat" cmpd="sng" w="19050">
            <a:solidFill>
              <a:schemeClr val="lt1"/>
            </a:solidFill>
            <a:prstDash val="dash"/>
            <a:round/>
            <a:headEnd len="med" w="med" type="oval"/>
            <a:tailEnd len="med" w="med" type="none"/>
          </a:ln>
        </p:spPr>
      </p:cxnSp>
      <p:cxnSp>
        <p:nvCxnSpPr>
          <p:cNvPr id="704" name="Google Shape;704;p55"/>
          <p:cNvCxnSpPr>
            <a:stCxn id="701" idx="2"/>
            <a:endCxn id="702" idx="2"/>
          </p:cNvCxnSpPr>
          <p:nvPr/>
        </p:nvCxnSpPr>
        <p:spPr>
          <a:xfrm flipH="1" rot="-5400000">
            <a:off x="3690945" y="2284035"/>
            <a:ext cx="600" cy="1606500"/>
          </a:xfrm>
          <a:prstGeom prst="curvedConnector3">
            <a:avLst>
              <a:gd fmla="val 39687500" name="adj1"/>
            </a:avLst>
          </a:prstGeom>
          <a:noFill/>
          <a:ln cap="flat" cmpd="sng" w="19050">
            <a:solidFill>
              <a:schemeClr val="lt1"/>
            </a:solidFill>
            <a:prstDash val="dash"/>
            <a:round/>
            <a:headEnd len="med" w="med" type="none"/>
            <a:tailEnd len="med" w="med" type="triangle"/>
          </a:ln>
        </p:spPr>
      </p:cxnSp>
      <p:pic>
        <p:nvPicPr>
          <p:cNvPr id="705" name="Google Shape;705;p55"/>
          <p:cNvPicPr preferRelativeResize="0"/>
          <p:nvPr/>
        </p:nvPicPr>
        <p:blipFill>
          <a:blip r:embed="rId3">
            <a:alphaModFix/>
          </a:blip>
          <a:stretch>
            <a:fillRect/>
          </a:stretch>
        </p:blipFill>
        <p:spPr>
          <a:xfrm>
            <a:off x="5053725" y="393300"/>
            <a:ext cx="3940624" cy="33523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ctrTitle"/>
          </p:nvPr>
        </p:nvSpPr>
        <p:spPr>
          <a:xfrm>
            <a:off x="5424000" y="805850"/>
            <a:ext cx="1804500" cy="9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242" name="Google Shape;242;p29"/>
          <p:cNvSpPr txBox="1"/>
          <p:nvPr>
            <p:ph idx="1" type="subTitle"/>
          </p:nvPr>
        </p:nvSpPr>
        <p:spPr>
          <a:xfrm>
            <a:off x="4393950" y="2113575"/>
            <a:ext cx="3864600" cy="19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Since Governor Cuomo signed Executive Order No. 203.3 on March 12, 2020, suspending all gatherings of more than 50 people, Syracuse University Football has shifted its entire marketing strategy with an objective to upkeep its football game viewership</a:t>
            </a:r>
            <a:endParaRPr sz="2000"/>
          </a:p>
        </p:txBody>
      </p:sp>
      <p:cxnSp>
        <p:nvCxnSpPr>
          <p:cNvPr id="243" name="Google Shape;243;p29"/>
          <p:cNvCxnSpPr/>
          <p:nvPr/>
        </p:nvCxnSpPr>
        <p:spPr>
          <a:xfrm>
            <a:off x="6280850" y="2020050"/>
            <a:ext cx="2914800" cy="0"/>
          </a:xfrm>
          <a:prstGeom prst="straightConnector1">
            <a:avLst/>
          </a:prstGeom>
          <a:noFill/>
          <a:ln cap="flat" cmpd="sng" w="19050">
            <a:solidFill>
              <a:schemeClr val="lt1"/>
            </a:solidFill>
            <a:prstDash val="dash"/>
            <a:round/>
            <a:headEnd len="lg" w="lg" type="oval"/>
            <a:tailEnd len="lg" w="lg" type="none"/>
          </a:ln>
        </p:spPr>
      </p:cxnSp>
      <p:grpSp>
        <p:nvGrpSpPr>
          <p:cNvPr id="244" name="Google Shape;244;p29"/>
          <p:cNvGrpSpPr/>
          <p:nvPr/>
        </p:nvGrpSpPr>
        <p:grpSpPr>
          <a:xfrm rot="647554">
            <a:off x="1040201" y="1196208"/>
            <a:ext cx="2461766" cy="1249725"/>
            <a:chOff x="749850" y="2580250"/>
            <a:chExt cx="926025" cy="470100"/>
          </a:xfrm>
        </p:grpSpPr>
        <p:sp>
          <p:nvSpPr>
            <p:cNvPr id="245" name="Google Shape;245;p29"/>
            <p:cNvSpPr/>
            <p:nvPr/>
          </p:nvSpPr>
          <p:spPr>
            <a:xfrm>
              <a:off x="749850" y="2580250"/>
              <a:ext cx="926025" cy="470100"/>
            </a:xfrm>
            <a:custGeom>
              <a:rect b="b" l="l" r="r" t="t"/>
              <a:pathLst>
                <a:path extrusionOk="0" h="18804" w="37041">
                  <a:moveTo>
                    <a:pt x="0" y="1"/>
                  </a:moveTo>
                  <a:lnTo>
                    <a:pt x="0" y="677"/>
                  </a:lnTo>
                  <a:cubicBezTo>
                    <a:pt x="265" y="677"/>
                    <a:pt x="481" y="887"/>
                    <a:pt x="481" y="1152"/>
                  </a:cubicBezTo>
                  <a:cubicBezTo>
                    <a:pt x="481" y="1417"/>
                    <a:pt x="265" y="1633"/>
                    <a:pt x="0" y="1633"/>
                  </a:cubicBezTo>
                  <a:lnTo>
                    <a:pt x="0" y="2212"/>
                  </a:lnTo>
                  <a:cubicBezTo>
                    <a:pt x="265" y="2212"/>
                    <a:pt x="481" y="2428"/>
                    <a:pt x="481" y="2693"/>
                  </a:cubicBezTo>
                  <a:cubicBezTo>
                    <a:pt x="481" y="2951"/>
                    <a:pt x="265" y="3167"/>
                    <a:pt x="0" y="3167"/>
                  </a:cubicBezTo>
                  <a:lnTo>
                    <a:pt x="0" y="3746"/>
                  </a:lnTo>
                  <a:cubicBezTo>
                    <a:pt x="12" y="3745"/>
                    <a:pt x="24" y="3745"/>
                    <a:pt x="36" y="3745"/>
                  </a:cubicBezTo>
                  <a:cubicBezTo>
                    <a:pt x="299" y="3745"/>
                    <a:pt x="509" y="3960"/>
                    <a:pt x="509" y="4227"/>
                  </a:cubicBezTo>
                  <a:cubicBezTo>
                    <a:pt x="509" y="4487"/>
                    <a:pt x="299" y="4703"/>
                    <a:pt x="36" y="4703"/>
                  </a:cubicBezTo>
                  <a:cubicBezTo>
                    <a:pt x="24" y="4703"/>
                    <a:pt x="12" y="4702"/>
                    <a:pt x="0" y="4702"/>
                  </a:cubicBezTo>
                  <a:lnTo>
                    <a:pt x="0" y="5280"/>
                  </a:lnTo>
                  <a:cubicBezTo>
                    <a:pt x="12" y="5279"/>
                    <a:pt x="24" y="5279"/>
                    <a:pt x="36" y="5279"/>
                  </a:cubicBezTo>
                  <a:cubicBezTo>
                    <a:pt x="299" y="5279"/>
                    <a:pt x="509" y="5495"/>
                    <a:pt x="509" y="5762"/>
                  </a:cubicBezTo>
                  <a:cubicBezTo>
                    <a:pt x="509" y="6022"/>
                    <a:pt x="299" y="6237"/>
                    <a:pt x="36" y="6237"/>
                  </a:cubicBezTo>
                  <a:cubicBezTo>
                    <a:pt x="24" y="6237"/>
                    <a:pt x="12" y="6237"/>
                    <a:pt x="0" y="6236"/>
                  </a:cubicBezTo>
                  <a:lnTo>
                    <a:pt x="0" y="6912"/>
                  </a:lnTo>
                  <a:cubicBezTo>
                    <a:pt x="1381" y="6912"/>
                    <a:pt x="2497" y="8028"/>
                    <a:pt x="2497" y="9402"/>
                  </a:cubicBezTo>
                  <a:cubicBezTo>
                    <a:pt x="2497" y="10783"/>
                    <a:pt x="1381" y="11899"/>
                    <a:pt x="0" y="11899"/>
                  </a:cubicBezTo>
                  <a:lnTo>
                    <a:pt x="0" y="12569"/>
                  </a:lnTo>
                  <a:cubicBezTo>
                    <a:pt x="9" y="12568"/>
                    <a:pt x="17" y="12568"/>
                    <a:pt x="26" y="12568"/>
                  </a:cubicBezTo>
                  <a:cubicBezTo>
                    <a:pt x="293" y="12568"/>
                    <a:pt x="509" y="12779"/>
                    <a:pt x="509" y="13050"/>
                  </a:cubicBezTo>
                  <a:cubicBezTo>
                    <a:pt x="509" y="13320"/>
                    <a:pt x="293" y="13532"/>
                    <a:pt x="26" y="13532"/>
                  </a:cubicBezTo>
                  <a:cubicBezTo>
                    <a:pt x="17" y="13532"/>
                    <a:pt x="9" y="13531"/>
                    <a:pt x="0" y="13531"/>
                  </a:cubicBezTo>
                  <a:lnTo>
                    <a:pt x="0" y="14103"/>
                  </a:lnTo>
                  <a:cubicBezTo>
                    <a:pt x="9" y="14102"/>
                    <a:pt x="17" y="14102"/>
                    <a:pt x="26" y="14102"/>
                  </a:cubicBezTo>
                  <a:cubicBezTo>
                    <a:pt x="293" y="14102"/>
                    <a:pt x="509" y="14314"/>
                    <a:pt x="509" y="14584"/>
                  </a:cubicBezTo>
                  <a:cubicBezTo>
                    <a:pt x="509" y="14855"/>
                    <a:pt x="293" y="15066"/>
                    <a:pt x="26" y="15066"/>
                  </a:cubicBezTo>
                  <a:cubicBezTo>
                    <a:pt x="17" y="15066"/>
                    <a:pt x="9" y="15066"/>
                    <a:pt x="0" y="15065"/>
                  </a:cubicBezTo>
                  <a:lnTo>
                    <a:pt x="0" y="15637"/>
                  </a:lnTo>
                  <a:cubicBezTo>
                    <a:pt x="265" y="15637"/>
                    <a:pt x="481" y="15853"/>
                    <a:pt x="481" y="16118"/>
                  </a:cubicBezTo>
                  <a:cubicBezTo>
                    <a:pt x="481" y="16384"/>
                    <a:pt x="265" y="16600"/>
                    <a:pt x="0" y="16600"/>
                  </a:cubicBezTo>
                  <a:lnTo>
                    <a:pt x="0" y="17179"/>
                  </a:lnTo>
                  <a:cubicBezTo>
                    <a:pt x="12" y="17178"/>
                    <a:pt x="24" y="17177"/>
                    <a:pt x="36" y="17177"/>
                  </a:cubicBezTo>
                  <a:cubicBezTo>
                    <a:pt x="299" y="17177"/>
                    <a:pt x="509" y="17393"/>
                    <a:pt x="509" y="17653"/>
                  </a:cubicBezTo>
                  <a:cubicBezTo>
                    <a:pt x="509" y="17920"/>
                    <a:pt x="299" y="18135"/>
                    <a:pt x="36" y="18135"/>
                  </a:cubicBezTo>
                  <a:cubicBezTo>
                    <a:pt x="24" y="18135"/>
                    <a:pt x="12" y="18135"/>
                    <a:pt x="0" y="18134"/>
                  </a:cubicBezTo>
                  <a:lnTo>
                    <a:pt x="0" y="18804"/>
                  </a:lnTo>
                  <a:lnTo>
                    <a:pt x="37041" y="18804"/>
                  </a:lnTo>
                  <a:lnTo>
                    <a:pt x="37041" y="18134"/>
                  </a:lnTo>
                  <a:cubicBezTo>
                    <a:pt x="36441" y="18099"/>
                    <a:pt x="36441" y="17213"/>
                    <a:pt x="37041" y="17179"/>
                  </a:cubicBezTo>
                  <a:lnTo>
                    <a:pt x="37041" y="16600"/>
                  </a:lnTo>
                  <a:cubicBezTo>
                    <a:pt x="36776" y="16600"/>
                    <a:pt x="36559" y="16384"/>
                    <a:pt x="36559" y="16118"/>
                  </a:cubicBezTo>
                  <a:cubicBezTo>
                    <a:pt x="36559" y="15853"/>
                    <a:pt x="36776" y="15637"/>
                    <a:pt x="37041" y="15637"/>
                  </a:cubicBezTo>
                  <a:lnTo>
                    <a:pt x="37041" y="15065"/>
                  </a:lnTo>
                  <a:cubicBezTo>
                    <a:pt x="36441" y="15030"/>
                    <a:pt x="36441" y="14145"/>
                    <a:pt x="37041" y="14103"/>
                  </a:cubicBezTo>
                  <a:lnTo>
                    <a:pt x="37041" y="13531"/>
                  </a:lnTo>
                  <a:cubicBezTo>
                    <a:pt x="36441" y="13496"/>
                    <a:pt x="36441" y="12610"/>
                    <a:pt x="37041" y="12569"/>
                  </a:cubicBezTo>
                  <a:lnTo>
                    <a:pt x="37041" y="11899"/>
                  </a:lnTo>
                  <a:cubicBezTo>
                    <a:pt x="35660" y="11899"/>
                    <a:pt x="34544" y="10783"/>
                    <a:pt x="34544" y="9402"/>
                  </a:cubicBezTo>
                  <a:cubicBezTo>
                    <a:pt x="34544" y="8028"/>
                    <a:pt x="35660" y="6912"/>
                    <a:pt x="37041" y="6912"/>
                  </a:cubicBezTo>
                  <a:lnTo>
                    <a:pt x="37041" y="6243"/>
                  </a:lnTo>
                  <a:cubicBezTo>
                    <a:pt x="36441" y="6208"/>
                    <a:pt x="36441" y="5322"/>
                    <a:pt x="37041" y="5280"/>
                  </a:cubicBezTo>
                  <a:lnTo>
                    <a:pt x="37041" y="4709"/>
                  </a:lnTo>
                  <a:cubicBezTo>
                    <a:pt x="36441" y="4674"/>
                    <a:pt x="36441" y="3788"/>
                    <a:pt x="37041" y="3746"/>
                  </a:cubicBezTo>
                  <a:lnTo>
                    <a:pt x="37041" y="3174"/>
                  </a:lnTo>
                  <a:cubicBezTo>
                    <a:pt x="36776" y="3174"/>
                    <a:pt x="36559" y="2958"/>
                    <a:pt x="36559" y="2693"/>
                  </a:cubicBezTo>
                  <a:cubicBezTo>
                    <a:pt x="36559" y="2428"/>
                    <a:pt x="36776" y="2212"/>
                    <a:pt x="37041" y="2212"/>
                  </a:cubicBezTo>
                  <a:lnTo>
                    <a:pt x="37041" y="1640"/>
                  </a:lnTo>
                  <a:cubicBezTo>
                    <a:pt x="36776" y="1640"/>
                    <a:pt x="36559" y="1424"/>
                    <a:pt x="36559" y="1159"/>
                  </a:cubicBezTo>
                  <a:cubicBezTo>
                    <a:pt x="36559" y="894"/>
                    <a:pt x="36776" y="677"/>
                    <a:pt x="37041" y="677"/>
                  </a:cubicBezTo>
                  <a:lnTo>
                    <a:pt x="37041" y="1"/>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844000" y="2619325"/>
              <a:ext cx="741025" cy="392150"/>
            </a:xfrm>
            <a:custGeom>
              <a:rect b="b" l="l" r="r" t="t"/>
              <a:pathLst>
                <a:path extrusionOk="0" h="15686" w="29641">
                  <a:moveTo>
                    <a:pt x="29167" y="481"/>
                  </a:moveTo>
                  <a:lnTo>
                    <a:pt x="29167" y="15204"/>
                  </a:lnTo>
                  <a:lnTo>
                    <a:pt x="481" y="15204"/>
                  </a:lnTo>
                  <a:lnTo>
                    <a:pt x="488" y="481"/>
                  </a:lnTo>
                  <a:close/>
                  <a:moveTo>
                    <a:pt x="0" y="0"/>
                  </a:moveTo>
                  <a:lnTo>
                    <a:pt x="0" y="15685"/>
                  </a:lnTo>
                  <a:lnTo>
                    <a:pt x="29641" y="15685"/>
                  </a:lnTo>
                  <a:lnTo>
                    <a:pt x="29641" y="0"/>
                  </a:ln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856025" y="2631350"/>
              <a:ext cx="717150" cy="368100"/>
            </a:xfrm>
            <a:custGeom>
              <a:rect b="b" l="l" r="r" t="t"/>
              <a:pathLst>
                <a:path extrusionOk="0" h="14724" w="28686">
                  <a:moveTo>
                    <a:pt x="0" y="0"/>
                  </a:moveTo>
                  <a:lnTo>
                    <a:pt x="0" y="14723"/>
                  </a:lnTo>
                  <a:lnTo>
                    <a:pt x="28686" y="14723"/>
                  </a:lnTo>
                  <a:lnTo>
                    <a:pt x="286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1068575" y="2631350"/>
              <a:ext cx="14650" cy="16925"/>
            </a:xfrm>
            <a:custGeom>
              <a:rect b="b" l="l" r="r" t="t"/>
              <a:pathLst>
                <a:path extrusionOk="0" h="677" w="586">
                  <a:moveTo>
                    <a:pt x="0" y="0"/>
                  </a:moveTo>
                  <a:lnTo>
                    <a:pt x="0" y="677"/>
                  </a:lnTo>
                  <a:lnTo>
                    <a:pt x="586" y="677"/>
                  </a:lnTo>
                  <a:lnTo>
                    <a:pt x="586" y="0"/>
                  </a:ln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1068575" y="2685575"/>
              <a:ext cx="14650" cy="260000"/>
            </a:xfrm>
            <a:custGeom>
              <a:rect b="b" l="l" r="r" t="t"/>
              <a:pathLst>
                <a:path extrusionOk="0" h="10400" w="586">
                  <a:moveTo>
                    <a:pt x="0" y="0"/>
                  </a:moveTo>
                  <a:lnTo>
                    <a:pt x="0" y="1486"/>
                  </a:lnTo>
                  <a:lnTo>
                    <a:pt x="586" y="1486"/>
                  </a:lnTo>
                  <a:lnTo>
                    <a:pt x="579" y="0"/>
                  </a:lnTo>
                  <a:close/>
                  <a:moveTo>
                    <a:pt x="0" y="2971"/>
                  </a:moveTo>
                  <a:lnTo>
                    <a:pt x="0" y="4457"/>
                  </a:lnTo>
                  <a:lnTo>
                    <a:pt x="586" y="4457"/>
                  </a:lnTo>
                  <a:lnTo>
                    <a:pt x="579" y="2971"/>
                  </a:lnTo>
                  <a:close/>
                  <a:moveTo>
                    <a:pt x="0" y="5942"/>
                  </a:moveTo>
                  <a:lnTo>
                    <a:pt x="0" y="7428"/>
                  </a:lnTo>
                  <a:lnTo>
                    <a:pt x="586" y="7428"/>
                  </a:lnTo>
                  <a:lnTo>
                    <a:pt x="579" y="5942"/>
                  </a:lnTo>
                  <a:close/>
                  <a:moveTo>
                    <a:pt x="0" y="8914"/>
                  </a:moveTo>
                  <a:lnTo>
                    <a:pt x="0" y="10399"/>
                  </a:lnTo>
                  <a:lnTo>
                    <a:pt x="586" y="10399"/>
                  </a:lnTo>
                  <a:lnTo>
                    <a:pt x="579" y="8914"/>
                  </a:ln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1162200" y="2702475"/>
              <a:ext cx="53200" cy="127150"/>
            </a:xfrm>
            <a:custGeom>
              <a:rect b="b" l="l" r="r" t="t"/>
              <a:pathLst>
                <a:path extrusionOk="0" h="5086" w="2128">
                  <a:moveTo>
                    <a:pt x="0" y="1"/>
                  </a:moveTo>
                  <a:lnTo>
                    <a:pt x="0" y="447"/>
                  </a:lnTo>
                  <a:lnTo>
                    <a:pt x="823" y="447"/>
                  </a:lnTo>
                  <a:lnTo>
                    <a:pt x="830" y="5085"/>
                  </a:lnTo>
                  <a:lnTo>
                    <a:pt x="1311" y="5085"/>
                  </a:lnTo>
                  <a:lnTo>
                    <a:pt x="1311" y="447"/>
                  </a:lnTo>
                  <a:lnTo>
                    <a:pt x="2127" y="447"/>
                  </a:lnTo>
                  <a:lnTo>
                    <a:pt x="2127" y="1"/>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1226700" y="2702475"/>
              <a:ext cx="12050" cy="127150"/>
            </a:xfrm>
            <a:custGeom>
              <a:rect b="b" l="l" r="r" t="t"/>
              <a:pathLst>
                <a:path extrusionOk="0" h="5086" w="482">
                  <a:moveTo>
                    <a:pt x="1" y="1"/>
                  </a:moveTo>
                  <a:lnTo>
                    <a:pt x="1" y="5085"/>
                  </a:lnTo>
                  <a:lnTo>
                    <a:pt x="482" y="5085"/>
                  </a:lnTo>
                  <a:lnTo>
                    <a:pt x="482" y="1"/>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1257050" y="2700925"/>
              <a:ext cx="50225" cy="130250"/>
            </a:xfrm>
            <a:custGeom>
              <a:rect b="b" l="l" r="r" t="t"/>
              <a:pathLst>
                <a:path extrusionOk="0" h="5210" w="2009">
                  <a:moveTo>
                    <a:pt x="1012" y="0"/>
                  </a:moveTo>
                  <a:cubicBezTo>
                    <a:pt x="349" y="0"/>
                    <a:pt x="0" y="432"/>
                    <a:pt x="0" y="1248"/>
                  </a:cubicBezTo>
                  <a:lnTo>
                    <a:pt x="0" y="3843"/>
                  </a:lnTo>
                  <a:cubicBezTo>
                    <a:pt x="0" y="4582"/>
                    <a:pt x="140" y="5210"/>
                    <a:pt x="1005" y="5210"/>
                  </a:cubicBezTo>
                  <a:cubicBezTo>
                    <a:pt x="1883" y="5210"/>
                    <a:pt x="2009" y="4533"/>
                    <a:pt x="2009" y="3871"/>
                  </a:cubicBezTo>
                  <a:lnTo>
                    <a:pt x="2009" y="3703"/>
                  </a:lnTo>
                  <a:lnTo>
                    <a:pt x="1507" y="3710"/>
                  </a:lnTo>
                  <a:lnTo>
                    <a:pt x="1507" y="3906"/>
                  </a:lnTo>
                  <a:cubicBezTo>
                    <a:pt x="1507" y="4401"/>
                    <a:pt x="1437" y="4777"/>
                    <a:pt x="1018" y="4777"/>
                  </a:cubicBezTo>
                  <a:cubicBezTo>
                    <a:pt x="614" y="4777"/>
                    <a:pt x="495" y="4422"/>
                    <a:pt x="495" y="3871"/>
                  </a:cubicBezTo>
                  <a:lnTo>
                    <a:pt x="495" y="1242"/>
                  </a:lnTo>
                  <a:cubicBezTo>
                    <a:pt x="495" y="774"/>
                    <a:pt x="593" y="439"/>
                    <a:pt x="998" y="439"/>
                  </a:cubicBezTo>
                  <a:cubicBezTo>
                    <a:pt x="1430" y="439"/>
                    <a:pt x="1493" y="809"/>
                    <a:pt x="1493" y="1228"/>
                  </a:cubicBezTo>
                  <a:lnTo>
                    <a:pt x="1493" y="1444"/>
                  </a:lnTo>
                  <a:lnTo>
                    <a:pt x="1981" y="1444"/>
                  </a:lnTo>
                  <a:lnTo>
                    <a:pt x="1981" y="1255"/>
                  </a:lnTo>
                  <a:cubicBezTo>
                    <a:pt x="1981" y="600"/>
                    <a:pt x="1834" y="0"/>
                    <a:pt x="1012" y="0"/>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1322600" y="2702475"/>
              <a:ext cx="56175" cy="126975"/>
            </a:xfrm>
            <a:custGeom>
              <a:rect b="b" l="l" r="r" t="t"/>
              <a:pathLst>
                <a:path extrusionOk="0" h="5079" w="2247">
                  <a:moveTo>
                    <a:pt x="1" y="1"/>
                  </a:moveTo>
                  <a:lnTo>
                    <a:pt x="1" y="5078"/>
                  </a:lnTo>
                  <a:lnTo>
                    <a:pt x="489" y="5078"/>
                  </a:lnTo>
                  <a:lnTo>
                    <a:pt x="489" y="3244"/>
                  </a:lnTo>
                  <a:lnTo>
                    <a:pt x="851" y="2526"/>
                  </a:lnTo>
                  <a:lnTo>
                    <a:pt x="1723" y="5078"/>
                  </a:lnTo>
                  <a:lnTo>
                    <a:pt x="2246" y="5078"/>
                  </a:lnTo>
                  <a:lnTo>
                    <a:pt x="1172" y="2023"/>
                  </a:lnTo>
                  <a:lnTo>
                    <a:pt x="2149" y="1"/>
                  </a:lnTo>
                  <a:lnTo>
                    <a:pt x="1626" y="1"/>
                  </a:lnTo>
                  <a:cubicBezTo>
                    <a:pt x="1277" y="761"/>
                    <a:pt x="705" y="2016"/>
                    <a:pt x="489" y="2484"/>
                  </a:cubicBezTo>
                  <a:lnTo>
                    <a:pt x="482" y="2484"/>
                  </a:lnTo>
                  <a:lnTo>
                    <a:pt x="482" y="1"/>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1387975" y="2702475"/>
              <a:ext cx="44500" cy="127150"/>
            </a:xfrm>
            <a:custGeom>
              <a:rect b="b" l="l" r="r" t="t"/>
              <a:pathLst>
                <a:path extrusionOk="0" h="5086" w="1780">
                  <a:moveTo>
                    <a:pt x="1" y="1"/>
                  </a:moveTo>
                  <a:lnTo>
                    <a:pt x="1" y="5085"/>
                  </a:lnTo>
                  <a:lnTo>
                    <a:pt x="1717" y="5085"/>
                  </a:lnTo>
                  <a:lnTo>
                    <a:pt x="1779" y="4639"/>
                  </a:lnTo>
                  <a:lnTo>
                    <a:pt x="489" y="4639"/>
                  </a:lnTo>
                  <a:lnTo>
                    <a:pt x="489" y="2588"/>
                  </a:lnTo>
                  <a:lnTo>
                    <a:pt x="1633" y="2588"/>
                  </a:lnTo>
                  <a:lnTo>
                    <a:pt x="1633" y="2149"/>
                  </a:lnTo>
                  <a:lnTo>
                    <a:pt x="489" y="2149"/>
                  </a:lnTo>
                  <a:lnTo>
                    <a:pt x="489" y="447"/>
                  </a:lnTo>
                  <a:lnTo>
                    <a:pt x="1696" y="447"/>
                  </a:lnTo>
                  <a:lnTo>
                    <a:pt x="1696" y="1"/>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1439600" y="2702475"/>
              <a:ext cx="53200" cy="127150"/>
            </a:xfrm>
            <a:custGeom>
              <a:rect b="b" l="l" r="r" t="t"/>
              <a:pathLst>
                <a:path extrusionOk="0" h="5086" w="2128">
                  <a:moveTo>
                    <a:pt x="0" y="1"/>
                  </a:moveTo>
                  <a:lnTo>
                    <a:pt x="0" y="447"/>
                  </a:lnTo>
                  <a:lnTo>
                    <a:pt x="823" y="447"/>
                  </a:lnTo>
                  <a:lnTo>
                    <a:pt x="823" y="5085"/>
                  </a:lnTo>
                  <a:lnTo>
                    <a:pt x="1312" y="5085"/>
                  </a:lnTo>
                  <a:lnTo>
                    <a:pt x="1312" y="447"/>
                  </a:lnTo>
                  <a:lnTo>
                    <a:pt x="2128" y="447"/>
                  </a:lnTo>
                  <a:lnTo>
                    <a:pt x="2128" y="1"/>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899250" y="2710150"/>
              <a:ext cx="134300" cy="9625"/>
            </a:xfrm>
            <a:custGeom>
              <a:rect b="b" l="l" r="r" t="t"/>
              <a:pathLst>
                <a:path extrusionOk="0" h="385" w="5372">
                  <a:moveTo>
                    <a:pt x="1" y="1"/>
                  </a:moveTo>
                  <a:lnTo>
                    <a:pt x="1" y="384"/>
                  </a:lnTo>
                  <a:lnTo>
                    <a:pt x="5371" y="384"/>
                  </a:lnTo>
                  <a:lnTo>
                    <a:pt x="5371"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899250" y="2731775"/>
              <a:ext cx="134300" cy="4900"/>
            </a:xfrm>
            <a:custGeom>
              <a:rect b="b" l="l" r="r" t="t"/>
              <a:pathLst>
                <a:path extrusionOk="0" h="196" w="5372">
                  <a:moveTo>
                    <a:pt x="1" y="1"/>
                  </a:moveTo>
                  <a:lnTo>
                    <a:pt x="1" y="196"/>
                  </a:lnTo>
                  <a:lnTo>
                    <a:pt x="5371" y="196"/>
                  </a:lnTo>
                  <a:lnTo>
                    <a:pt x="5371"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899250" y="2746425"/>
              <a:ext cx="134300" cy="4725"/>
            </a:xfrm>
            <a:custGeom>
              <a:rect b="b" l="l" r="r" t="t"/>
              <a:pathLst>
                <a:path extrusionOk="0" h="189" w="5372">
                  <a:moveTo>
                    <a:pt x="1" y="0"/>
                  </a:moveTo>
                  <a:lnTo>
                    <a:pt x="1" y="189"/>
                  </a:lnTo>
                  <a:lnTo>
                    <a:pt x="5371" y="189"/>
                  </a:lnTo>
                  <a:lnTo>
                    <a:pt x="5371"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899250" y="2760900"/>
              <a:ext cx="134300" cy="14500"/>
            </a:xfrm>
            <a:custGeom>
              <a:rect b="b" l="l" r="r" t="t"/>
              <a:pathLst>
                <a:path extrusionOk="0" h="580" w="5372">
                  <a:moveTo>
                    <a:pt x="1" y="0"/>
                  </a:moveTo>
                  <a:lnTo>
                    <a:pt x="1" y="579"/>
                  </a:lnTo>
                  <a:lnTo>
                    <a:pt x="5371" y="579"/>
                  </a:lnTo>
                  <a:lnTo>
                    <a:pt x="5371"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899250" y="2787400"/>
              <a:ext cx="134300" cy="9775"/>
            </a:xfrm>
            <a:custGeom>
              <a:rect b="b" l="l" r="r" t="t"/>
              <a:pathLst>
                <a:path extrusionOk="0" h="391" w="5372">
                  <a:moveTo>
                    <a:pt x="1" y="0"/>
                  </a:moveTo>
                  <a:lnTo>
                    <a:pt x="1" y="391"/>
                  </a:lnTo>
                  <a:lnTo>
                    <a:pt x="5371" y="391"/>
                  </a:lnTo>
                  <a:lnTo>
                    <a:pt x="5371"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899250" y="2809200"/>
              <a:ext cx="134300" cy="4900"/>
            </a:xfrm>
            <a:custGeom>
              <a:rect b="b" l="l" r="r" t="t"/>
              <a:pathLst>
                <a:path extrusionOk="0" h="196" w="5372">
                  <a:moveTo>
                    <a:pt x="1" y="0"/>
                  </a:moveTo>
                  <a:lnTo>
                    <a:pt x="1" y="195"/>
                  </a:lnTo>
                  <a:lnTo>
                    <a:pt x="5371" y="195"/>
                  </a:lnTo>
                  <a:lnTo>
                    <a:pt x="5371"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899250" y="2827325"/>
              <a:ext cx="134300" cy="9800"/>
            </a:xfrm>
            <a:custGeom>
              <a:rect b="b" l="l" r="r" t="t"/>
              <a:pathLst>
                <a:path extrusionOk="0" h="392" w="5372">
                  <a:moveTo>
                    <a:pt x="1" y="0"/>
                  </a:moveTo>
                  <a:lnTo>
                    <a:pt x="1" y="391"/>
                  </a:lnTo>
                  <a:lnTo>
                    <a:pt x="5371" y="391"/>
                  </a:lnTo>
                  <a:lnTo>
                    <a:pt x="5371"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899250" y="2849125"/>
              <a:ext cx="134300" cy="4900"/>
            </a:xfrm>
            <a:custGeom>
              <a:rect b="b" l="l" r="r" t="t"/>
              <a:pathLst>
                <a:path extrusionOk="0" h="196" w="5372">
                  <a:moveTo>
                    <a:pt x="1" y="0"/>
                  </a:moveTo>
                  <a:lnTo>
                    <a:pt x="1" y="196"/>
                  </a:lnTo>
                  <a:lnTo>
                    <a:pt x="5371" y="196"/>
                  </a:lnTo>
                  <a:lnTo>
                    <a:pt x="5371"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899250" y="2863600"/>
              <a:ext cx="134300" cy="4900"/>
            </a:xfrm>
            <a:custGeom>
              <a:rect b="b" l="l" r="r" t="t"/>
              <a:pathLst>
                <a:path extrusionOk="0" h="196" w="5372">
                  <a:moveTo>
                    <a:pt x="1" y="0"/>
                  </a:moveTo>
                  <a:lnTo>
                    <a:pt x="1" y="195"/>
                  </a:lnTo>
                  <a:lnTo>
                    <a:pt x="5371" y="195"/>
                  </a:lnTo>
                  <a:lnTo>
                    <a:pt x="5371"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899250" y="2878050"/>
              <a:ext cx="134300" cy="14675"/>
            </a:xfrm>
            <a:custGeom>
              <a:rect b="b" l="l" r="r" t="t"/>
              <a:pathLst>
                <a:path extrusionOk="0" h="587" w="5372">
                  <a:moveTo>
                    <a:pt x="1" y="1"/>
                  </a:moveTo>
                  <a:lnTo>
                    <a:pt x="1" y="587"/>
                  </a:lnTo>
                  <a:lnTo>
                    <a:pt x="5371" y="587"/>
                  </a:lnTo>
                  <a:lnTo>
                    <a:pt x="5371"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899250" y="2904750"/>
              <a:ext cx="134300" cy="9600"/>
            </a:xfrm>
            <a:custGeom>
              <a:rect b="b" l="l" r="r" t="t"/>
              <a:pathLst>
                <a:path extrusionOk="0" h="384" w="5372">
                  <a:moveTo>
                    <a:pt x="1" y="0"/>
                  </a:moveTo>
                  <a:lnTo>
                    <a:pt x="1" y="384"/>
                  </a:lnTo>
                  <a:lnTo>
                    <a:pt x="5371" y="384"/>
                  </a:lnTo>
                  <a:lnTo>
                    <a:pt x="5371"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899250" y="2926525"/>
              <a:ext cx="134300" cy="4750"/>
            </a:xfrm>
            <a:custGeom>
              <a:rect b="b" l="l" r="r" t="t"/>
              <a:pathLst>
                <a:path extrusionOk="0" h="190" w="5372">
                  <a:moveTo>
                    <a:pt x="1" y="1"/>
                  </a:moveTo>
                  <a:lnTo>
                    <a:pt x="1" y="189"/>
                  </a:lnTo>
                  <a:lnTo>
                    <a:pt x="5371" y="189"/>
                  </a:lnTo>
                  <a:lnTo>
                    <a:pt x="5371"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1222175" y="2882950"/>
              <a:ext cx="28450" cy="72200"/>
            </a:xfrm>
            <a:custGeom>
              <a:rect b="b" l="l" r="r" t="t"/>
              <a:pathLst>
                <a:path extrusionOk="0" h="2888" w="1138">
                  <a:moveTo>
                    <a:pt x="579" y="0"/>
                  </a:moveTo>
                  <a:cubicBezTo>
                    <a:pt x="154" y="0"/>
                    <a:pt x="49" y="335"/>
                    <a:pt x="49" y="684"/>
                  </a:cubicBezTo>
                  <a:cubicBezTo>
                    <a:pt x="49" y="1095"/>
                    <a:pt x="203" y="1242"/>
                    <a:pt x="503" y="1472"/>
                  </a:cubicBezTo>
                  <a:cubicBezTo>
                    <a:pt x="795" y="1695"/>
                    <a:pt x="872" y="1828"/>
                    <a:pt x="872" y="2169"/>
                  </a:cubicBezTo>
                  <a:cubicBezTo>
                    <a:pt x="872" y="2504"/>
                    <a:pt x="775" y="2650"/>
                    <a:pt x="572" y="2650"/>
                  </a:cubicBezTo>
                  <a:cubicBezTo>
                    <a:pt x="370" y="2650"/>
                    <a:pt x="272" y="2497"/>
                    <a:pt x="272" y="2225"/>
                  </a:cubicBezTo>
                  <a:lnTo>
                    <a:pt x="272" y="2065"/>
                  </a:lnTo>
                  <a:lnTo>
                    <a:pt x="0" y="2065"/>
                  </a:lnTo>
                  <a:lnTo>
                    <a:pt x="0" y="2225"/>
                  </a:lnTo>
                  <a:cubicBezTo>
                    <a:pt x="0" y="2602"/>
                    <a:pt x="133" y="2888"/>
                    <a:pt x="572" y="2888"/>
                  </a:cubicBezTo>
                  <a:cubicBezTo>
                    <a:pt x="1033" y="2888"/>
                    <a:pt x="1137" y="2532"/>
                    <a:pt x="1137" y="2134"/>
                  </a:cubicBezTo>
                  <a:cubicBezTo>
                    <a:pt x="1137" y="1674"/>
                    <a:pt x="1019" y="1514"/>
                    <a:pt x="635" y="1221"/>
                  </a:cubicBezTo>
                  <a:cubicBezTo>
                    <a:pt x="370" y="1019"/>
                    <a:pt x="314" y="921"/>
                    <a:pt x="314" y="649"/>
                  </a:cubicBezTo>
                  <a:cubicBezTo>
                    <a:pt x="314" y="419"/>
                    <a:pt x="377" y="237"/>
                    <a:pt x="579" y="237"/>
                  </a:cubicBezTo>
                  <a:cubicBezTo>
                    <a:pt x="782" y="237"/>
                    <a:pt x="830" y="398"/>
                    <a:pt x="830" y="635"/>
                  </a:cubicBezTo>
                  <a:lnTo>
                    <a:pt x="830" y="753"/>
                  </a:lnTo>
                  <a:lnTo>
                    <a:pt x="1095" y="753"/>
                  </a:lnTo>
                  <a:lnTo>
                    <a:pt x="1095" y="628"/>
                  </a:lnTo>
                  <a:cubicBezTo>
                    <a:pt x="1095" y="265"/>
                    <a:pt x="977" y="0"/>
                    <a:pt x="579" y="0"/>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1259475" y="2883825"/>
              <a:ext cx="24625" cy="70275"/>
            </a:xfrm>
            <a:custGeom>
              <a:rect b="b" l="l" r="r" t="t"/>
              <a:pathLst>
                <a:path extrusionOk="0" h="2811" w="985">
                  <a:moveTo>
                    <a:pt x="1" y="0"/>
                  </a:moveTo>
                  <a:lnTo>
                    <a:pt x="1" y="2811"/>
                  </a:lnTo>
                  <a:lnTo>
                    <a:pt x="949" y="2811"/>
                  </a:lnTo>
                  <a:lnTo>
                    <a:pt x="984" y="2567"/>
                  </a:lnTo>
                  <a:lnTo>
                    <a:pt x="273" y="2567"/>
                  </a:lnTo>
                  <a:lnTo>
                    <a:pt x="273" y="1430"/>
                  </a:lnTo>
                  <a:lnTo>
                    <a:pt x="908" y="1430"/>
                  </a:lnTo>
                  <a:lnTo>
                    <a:pt x="908" y="1186"/>
                  </a:lnTo>
                  <a:lnTo>
                    <a:pt x="273" y="1186"/>
                  </a:lnTo>
                  <a:lnTo>
                    <a:pt x="273" y="244"/>
                  </a:lnTo>
                  <a:lnTo>
                    <a:pt x="942" y="244"/>
                  </a:lnTo>
                  <a:lnTo>
                    <a:pt x="942" y="0"/>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1289475" y="2883825"/>
              <a:ext cx="33150" cy="70275"/>
            </a:xfrm>
            <a:custGeom>
              <a:rect b="b" l="l" r="r" t="t"/>
              <a:pathLst>
                <a:path extrusionOk="0" h="2811" w="1326">
                  <a:moveTo>
                    <a:pt x="656" y="237"/>
                  </a:moveTo>
                  <a:cubicBezTo>
                    <a:pt x="677" y="502"/>
                    <a:pt x="754" y="984"/>
                    <a:pt x="858" y="1632"/>
                  </a:cubicBezTo>
                  <a:lnTo>
                    <a:pt x="447" y="1632"/>
                  </a:lnTo>
                  <a:cubicBezTo>
                    <a:pt x="531" y="1088"/>
                    <a:pt x="635" y="453"/>
                    <a:pt x="642" y="237"/>
                  </a:cubicBezTo>
                  <a:close/>
                  <a:moveTo>
                    <a:pt x="461" y="0"/>
                  </a:moveTo>
                  <a:lnTo>
                    <a:pt x="0" y="2811"/>
                  </a:lnTo>
                  <a:lnTo>
                    <a:pt x="272" y="2811"/>
                  </a:lnTo>
                  <a:lnTo>
                    <a:pt x="412" y="1876"/>
                  </a:lnTo>
                  <a:lnTo>
                    <a:pt x="893" y="1876"/>
                  </a:lnTo>
                  <a:lnTo>
                    <a:pt x="1047" y="2811"/>
                  </a:lnTo>
                  <a:lnTo>
                    <a:pt x="1326" y="2811"/>
                  </a:lnTo>
                  <a:lnTo>
                    <a:pt x="844" y="0"/>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1320850" y="2883825"/>
              <a:ext cx="29500" cy="70275"/>
            </a:xfrm>
            <a:custGeom>
              <a:rect b="b" l="l" r="r" t="t"/>
              <a:pathLst>
                <a:path extrusionOk="0" h="2811" w="1180">
                  <a:moveTo>
                    <a:pt x="1" y="0"/>
                  </a:moveTo>
                  <a:lnTo>
                    <a:pt x="1" y="244"/>
                  </a:lnTo>
                  <a:lnTo>
                    <a:pt x="454" y="244"/>
                  </a:lnTo>
                  <a:lnTo>
                    <a:pt x="454" y="2811"/>
                  </a:lnTo>
                  <a:lnTo>
                    <a:pt x="719" y="2811"/>
                  </a:lnTo>
                  <a:lnTo>
                    <a:pt x="719" y="244"/>
                  </a:lnTo>
                  <a:lnTo>
                    <a:pt x="1180" y="244"/>
                  </a:lnTo>
                  <a:lnTo>
                    <a:pt x="1180" y="0"/>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1367925" y="2884850"/>
              <a:ext cx="28625" cy="69250"/>
            </a:xfrm>
            <a:custGeom>
              <a:rect b="b" l="l" r="r" t="t"/>
              <a:pathLst>
                <a:path extrusionOk="0" h="2770" w="1145">
                  <a:moveTo>
                    <a:pt x="559" y="1"/>
                  </a:moveTo>
                  <a:cubicBezTo>
                    <a:pt x="112" y="1"/>
                    <a:pt x="29" y="322"/>
                    <a:pt x="29" y="622"/>
                  </a:cubicBezTo>
                  <a:lnTo>
                    <a:pt x="29" y="754"/>
                  </a:lnTo>
                  <a:lnTo>
                    <a:pt x="280" y="754"/>
                  </a:lnTo>
                  <a:lnTo>
                    <a:pt x="280" y="629"/>
                  </a:lnTo>
                  <a:cubicBezTo>
                    <a:pt x="280" y="385"/>
                    <a:pt x="343" y="231"/>
                    <a:pt x="545" y="231"/>
                  </a:cubicBezTo>
                  <a:cubicBezTo>
                    <a:pt x="754" y="231"/>
                    <a:pt x="810" y="385"/>
                    <a:pt x="810" y="726"/>
                  </a:cubicBezTo>
                  <a:cubicBezTo>
                    <a:pt x="810" y="1026"/>
                    <a:pt x="754" y="1166"/>
                    <a:pt x="531" y="1486"/>
                  </a:cubicBezTo>
                  <a:cubicBezTo>
                    <a:pt x="196" y="1989"/>
                    <a:pt x="1" y="2316"/>
                    <a:pt x="1" y="2728"/>
                  </a:cubicBezTo>
                  <a:lnTo>
                    <a:pt x="1" y="2770"/>
                  </a:lnTo>
                  <a:lnTo>
                    <a:pt x="1110" y="2770"/>
                  </a:lnTo>
                  <a:lnTo>
                    <a:pt x="1145" y="2533"/>
                  </a:lnTo>
                  <a:lnTo>
                    <a:pt x="301" y="2533"/>
                  </a:lnTo>
                  <a:cubicBezTo>
                    <a:pt x="322" y="2296"/>
                    <a:pt x="489" y="1996"/>
                    <a:pt x="754" y="1612"/>
                  </a:cubicBezTo>
                  <a:cubicBezTo>
                    <a:pt x="970" y="1298"/>
                    <a:pt x="1082" y="1138"/>
                    <a:pt x="1082" y="712"/>
                  </a:cubicBezTo>
                  <a:cubicBezTo>
                    <a:pt x="1082" y="315"/>
                    <a:pt x="984" y="1"/>
                    <a:pt x="559" y="1"/>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1403150" y="2884850"/>
              <a:ext cx="28100" cy="70125"/>
            </a:xfrm>
            <a:custGeom>
              <a:rect b="b" l="l" r="r" t="t"/>
              <a:pathLst>
                <a:path extrusionOk="0" h="2805" w="1124">
                  <a:moveTo>
                    <a:pt x="566" y="245"/>
                  </a:moveTo>
                  <a:cubicBezTo>
                    <a:pt x="740" y="245"/>
                    <a:pt x="859" y="357"/>
                    <a:pt x="859" y="671"/>
                  </a:cubicBezTo>
                  <a:lnTo>
                    <a:pt x="859" y="2114"/>
                  </a:lnTo>
                  <a:cubicBezTo>
                    <a:pt x="859" y="2449"/>
                    <a:pt x="747" y="2547"/>
                    <a:pt x="566" y="2547"/>
                  </a:cubicBezTo>
                  <a:cubicBezTo>
                    <a:pt x="356" y="2547"/>
                    <a:pt x="273" y="2414"/>
                    <a:pt x="273" y="2121"/>
                  </a:cubicBezTo>
                  <a:lnTo>
                    <a:pt x="273" y="684"/>
                  </a:lnTo>
                  <a:cubicBezTo>
                    <a:pt x="273" y="350"/>
                    <a:pt x="384" y="245"/>
                    <a:pt x="566" y="245"/>
                  </a:cubicBezTo>
                  <a:close/>
                  <a:moveTo>
                    <a:pt x="573" y="1"/>
                  </a:moveTo>
                  <a:cubicBezTo>
                    <a:pt x="252" y="1"/>
                    <a:pt x="1" y="175"/>
                    <a:pt x="1" y="698"/>
                  </a:cubicBezTo>
                  <a:lnTo>
                    <a:pt x="1" y="2114"/>
                  </a:lnTo>
                  <a:cubicBezTo>
                    <a:pt x="1" y="2595"/>
                    <a:pt x="203" y="2805"/>
                    <a:pt x="552" y="2805"/>
                  </a:cubicBezTo>
                  <a:cubicBezTo>
                    <a:pt x="935" y="2805"/>
                    <a:pt x="1124" y="2581"/>
                    <a:pt x="1124" y="2107"/>
                  </a:cubicBezTo>
                  <a:lnTo>
                    <a:pt x="1124" y="684"/>
                  </a:lnTo>
                  <a:cubicBezTo>
                    <a:pt x="1124" y="175"/>
                    <a:pt x="893" y="1"/>
                    <a:pt x="573" y="1"/>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9"/>
          <p:cNvGrpSpPr/>
          <p:nvPr/>
        </p:nvGrpSpPr>
        <p:grpSpPr>
          <a:xfrm rot="-762136">
            <a:off x="243744" y="2053085"/>
            <a:ext cx="2644846" cy="1342412"/>
            <a:chOff x="844000" y="3185625"/>
            <a:chExt cx="926200" cy="470100"/>
          </a:xfrm>
        </p:grpSpPr>
        <p:sp>
          <p:nvSpPr>
            <p:cNvPr id="275" name="Google Shape;275;p29"/>
            <p:cNvSpPr/>
            <p:nvPr/>
          </p:nvSpPr>
          <p:spPr>
            <a:xfrm>
              <a:off x="844000" y="3185625"/>
              <a:ext cx="926200" cy="470100"/>
            </a:xfrm>
            <a:custGeom>
              <a:rect b="b" l="l" r="r" t="t"/>
              <a:pathLst>
                <a:path extrusionOk="0" h="18804" w="37048">
                  <a:moveTo>
                    <a:pt x="0" y="1"/>
                  </a:moveTo>
                  <a:lnTo>
                    <a:pt x="0" y="670"/>
                  </a:lnTo>
                  <a:cubicBezTo>
                    <a:pt x="265" y="670"/>
                    <a:pt x="481" y="886"/>
                    <a:pt x="481" y="1151"/>
                  </a:cubicBezTo>
                  <a:cubicBezTo>
                    <a:pt x="481" y="1416"/>
                    <a:pt x="265" y="1633"/>
                    <a:pt x="0" y="1633"/>
                  </a:cubicBezTo>
                  <a:lnTo>
                    <a:pt x="0" y="2205"/>
                  </a:lnTo>
                  <a:cubicBezTo>
                    <a:pt x="265" y="2205"/>
                    <a:pt x="481" y="2421"/>
                    <a:pt x="481" y="2686"/>
                  </a:cubicBezTo>
                  <a:cubicBezTo>
                    <a:pt x="481" y="2951"/>
                    <a:pt x="265" y="3167"/>
                    <a:pt x="0" y="3167"/>
                  </a:cubicBezTo>
                  <a:lnTo>
                    <a:pt x="0" y="3739"/>
                  </a:lnTo>
                  <a:cubicBezTo>
                    <a:pt x="8" y="3738"/>
                    <a:pt x="17" y="3738"/>
                    <a:pt x="25" y="3738"/>
                  </a:cubicBezTo>
                  <a:cubicBezTo>
                    <a:pt x="293" y="3738"/>
                    <a:pt x="509" y="3956"/>
                    <a:pt x="509" y="4220"/>
                  </a:cubicBezTo>
                  <a:cubicBezTo>
                    <a:pt x="509" y="4491"/>
                    <a:pt x="293" y="4702"/>
                    <a:pt x="26" y="4702"/>
                  </a:cubicBezTo>
                  <a:cubicBezTo>
                    <a:pt x="17" y="4702"/>
                    <a:pt x="9" y="4702"/>
                    <a:pt x="0" y="4701"/>
                  </a:cubicBezTo>
                  <a:lnTo>
                    <a:pt x="0" y="5273"/>
                  </a:lnTo>
                  <a:cubicBezTo>
                    <a:pt x="8" y="5273"/>
                    <a:pt x="17" y="5273"/>
                    <a:pt x="25" y="5273"/>
                  </a:cubicBezTo>
                  <a:cubicBezTo>
                    <a:pt x="293" y="5273"/>
                    <a:pt x="509" y="5491"/>
                    <a:pt x="509" y="5754"/>
                  </a:cubicBezTo>
                  <a:cubicBezTo>
                    <a:pt x="509" y="6025"/>
                    <a:pt x="293" y="6236"/>
                    <a:pt x="26" y="6236"/>
                  </a:cubicBezTo>
                  <a:cubicBezTo>
                    <a:pt x="17" y="6236"/>
                    <a:pt x="9" y="6236"/>
                    <a:pt x="0" y="6236"/>
                  </a:cubicBezTo>
                  <a:lnTo>
                    <a:pt x="0" y="6905"/>
                  </a:lnTo>
                  <a:cubicBezTo>
                    <a:pt x="1381" y="6905"/>
                    <a:pt x="2497" y="8021"/>
                    <a:pt x="2497" y="9402"/>
                  </a:cubicBezTo>
                  <a:cubicBezTo>
                    <a:pt x="2497" y="10783"/>
                    <a:pt x="1381" y="11899"/>
                    <a:pt x="0" y="11899"/>
                  </a:cubicBezTo>
                  <a:lnTo>
                    <a:pt x="0" y="12568"/>
                  </a:lnTo>
                  <a:cubicBezTo>
                    <a:pt x="9" y="12568"/>
                    <a:pt x="17" y="12568"/>
                    <a:pt x="26" y="12568"/>
                  </a:cubicBezTo>
                  <a:cubicBezTo>
                    <a:pt x="293" y="12568"/>
                    <a:pt x="509" y="12779"/>
                    <a:pt x="509" y="13050"/>
                  </a:cubicBezTo>
                  <a:cubicBezTo>
                    <a:pt x="509" y="13320"/>
                    <a:pt x="293" y="13531"/>
                    <a:pt x="26" y="13531"/>
                  </a:cubicBezTo>
                  <a:cubicBezTo>
                    <a:pt x="17" y="13531"/>
                    <a:pt x="9" y="13531"/>
                    <a:pt x="0" y="13531"/>
                  </a:cubicBezTo>
                  <a:lnTo>
                    <a:pt x="0" y="14103"/>
                  </a:lnTo>
                  <a:cubicBezTo>
                    <a:pt x="9" y="14102"/>
                    <a:pt x="17" y="14102"/>
                    <a:pt x="26" y="14102"/>
                  </a:cubicBezTo>
                  <a:cubicBezTo>
                    <a:pt x="293" y="14102"/>
                    <a:pt x="509" y="14314"/>
                    <a:pt x="509" y="14584"/>
                  </a:cubicBezTo>
                  <a:cubicBezTo>
                    <a:pt x="509" y="14854"/>
                    <a:pt x="293" y="15066"/>
                    <a:pt x="26" y="15066"/>
                  </a:cubicBezTo>
                  <a:cubicBezTo>
                    <a:pt x="17" y="15066"/>
                    <a:pt x="9" y="15066"/>
                    <a:pt x="0" y="15065"/>
                  </a:cubicBezTo>
                  <a:lnTo>
                    <a:pt x="0" y="15637"/>
                  </a:lnTo>
                  <a:cubicBezTo>
                    <a:pt x="9" y="15637"/>
                    <a:pt x="17" y="15636"/>
                    <a:pt x="26" y="15636"/>
                  </a:cubicBezTo>
                  <a:cubicBezTo>
                    <a:pt x="293" y="15636"/>
                    <a:pt x="509" y="15848"/>
                    <a:pt x="509" y="16118"/>
                  </a:cubicBezTo>
                  <a:cubicBezTo>
                    <a:pt x="509" y="16389"/>
                    <a:pt x="293" y="16600"/>
                    <a:pt x="26" y="16600"/>
                  </a:cubicBezTo>
                  <a:cubicBezTo>
                    <a:pt x="17" y="16600"/>
                    <a:pt x="9" y="16600"/>
                    <a:pt x="0" y="16600"/>
                  </a:cubicBezTo>
                  <a:lnTo>
                    <a:pt x="0" y="17171"/>
                  </a:lnTo>
                  <a:cubicBezTo>
                    <a:pt x="9" y="17171"/>
                    <a:pt x="17" y="17171"/>
                    <a:pt x="26" y="17171"/>
                  </a:cubicBezTo>
                  <a:cubicBezTo>
                    <a:pt x="293" y="17171"/>
                    <a:pt x="509" y="17382"/>
                    <a:pt x="509" y="17653"/>
                  </a:cubicBezTo>
                  <a:cubicBezTo>
                    <a:pt x="509" y="17923"/>
                    <a:pt x="293" y="18134"/>
                    <a:pt x="26" y="18134"/>
                  </a:cubicBezTo>
                  <a:cubicBezTo>
                    <a:pt x="17" y="18134"/>
                    <a:pt x="9" y="18134"/>
                    <a:pt x="0" y="18134"/>
                  </a:cubicBezTo>
                  <a:lnTo>
                    <a:pt x="0" y="18803"/>
                  </a:lnTo>
                  <a:lnTo>
                    <a:pt x="37048" y="18803"/>
                  </a:lnTo>
                  <a:lnTo>
                    <a:pt x="37048" y="18134"/>
                  </a:lnTo>
                  <a:cubicBezTo>
                    <a:pt x="36441" y="18092"/>
                    <a:pt x="36441" y="17206"/>
                    <a:pt x="37048" y="17171"/>
                  </a:cubicBezTo>
                  <a:lnTo>
                    <a:pt x="37048" y="16600"/>
                  </a:lnTo>
                  <a:cubicBezTo>
                    <a:pt x="36441" y="16558"/>
                    <a:pt x="36441" y="15672"/>
                    <a:pt x="37048" y="15637"/>
                  </a:cubicBezTo>
                  <a:lnTo>
                    <a:pt x="37048" y="15065"/>
                  </a:lnTo>
                  <a:cubicBezTo>
                    <a:pt x="36441" y="15030"/>
                    <a:pt x="36441" y="14145"/>
                    <a:pt x="37048" y="14110"/>
                  </a:cubicBezTo>
                  <a:lnTo>
                    <a:pt x="37048" y="13531"/>
                  </a:lnTo>
                  <a:cubicBezTo>
                    <a:pt x="36441" y="13496"/>
                    <a:pt x="36441" y="12610"/>
                    <a:pt x="37048" y="12575"/>
                  </a:cubicBezTo>
                  <a:lnTo>
                    <a:pt x="37048" y="11906"/>
                  </a:lnTo>
                  <a:cubicBezTo>
                    <a:pt x="35667" y="11899"/>
                    <a:pt x="34551" y="10783"/>
                    <a:pt x="34551" y="9409"/>
                  </a:cubicBezTo>
                  <a:cubicBezTo>
                    <a:pt x="34551" y="8028"/>
                    <a:pt x="35667" y="6912"/>
                    <a:pt x="37048" y="6912"/>
                  </a:cubicBezTo>
                  <a:lnTo>
                    <a:pt x="37048" y="6243"/>
                  </a:lnTo>
                  <a:cubicBezTo>
                    <a:pt x="36441" y="6208"/>
                    <a:pt x="36441" y="5315"/>
                    <a:pt x="37048" y="5280"/>
                  </a:cubicBezTo>
                  <a:lnTo>
                    <a:pt x="37048" y="4708"/>
                  </a:lnTo>
                  <a:cubicBezTo>
                    <a:pt x="36441" y="4673"/>
                    <a:pt x="36441" y="3781"/>
                    <a:pt x="37048" y="3746"/>
                  </a:cubicBezTo>
                  <a:lnTo>
                    <a:pt x="37048" y="3174"/>
                  </a:lnTo>
                  <a:cubicBezTo>
                    <a:pt x="36783" y="3174"/>
                    <a:pt x="36566" y="2958"/>
                    <a:pt x="36566" y="2693"/>
                  </a:cubicBezTo>
                  <a:cubicBezTo>
                    <a:pt x="36566" y="2428"/>
                    <a:pt x="36783" y="2212"/>
                    <a:pt x="37048" y="2212"/>
                  </a:cubicBezTo>
                  <a:lnTo>
                    <a:pt x="37048" y="1640"/>
                  </a:lnTo>
                  <a:cubicBezTo>
                    <a:pt x="36783" y="1640"/>
                    <a:pt x="36566" y="1423"/>
                    <a:pt x="36566" y="1158"/>
                  </a:cubicBezTo>
                  <a:cubicBezTo>
                    <a:pt x="36566" y="893"/>
                    <a:pt x="36783" y="677"/>
                    <a:pt x="37048" y="677"/>
                  </a:cubicBezTo>
                  <a:lnTo>
                    <a:pt x="37048" y="670"/>
                  </a:lnTo>
                  <a:lnTo>
                    <a:pt x="37048"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938325" y="3224675"/>
              <a:ext cx="741050" cy="392175"/>
            </a:xfrm>
            <a:custGeom>
              <a:rect b="b" l="l" r="r" t="t"/>
              <a:pathLst>
                <a:path extrusionOk="0" h="15687" w="29642">
                  <a:moveTo>
                    <a:pt x="29167" y="482"/>
                  </a:moveTo>
                  <a:lnTo>
                    <a:pt x="29167" y="15205"/>
                  </a:lnTo>
                  <a:lnTo>
                    <a:pt x="481" y="15205"/>
                  </a:lnTo>
                  <a:lnTo>
                    <a:pt x="481" y="482"/>
                  </a:lnTo>
                  <a:close/>
                  <a:moveTo>
                    <a:pt x="0" y="1"/>
                  </a:moveTo>
                  <a:lnTo>
                    <a:pt x="0" y="15686"/>
                  </a:lnTo>
                  <a:lnTo>
                    <a:pt x="29641" y="15686"/>
                  </a:lnTo>
                  <a:lnTo>
                    <a:pt x="29641" y="1"/>
                  </a:ln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950350" y="3236725"/>
              <a:ext cx="717150" cy="368075"/>
            </a:xfrm>
            <a:custGeom>
              <a:rect b="b" l="l" r="r" t="t"/>
              <a:pathLst>
                <a:path extrusionOk="0" h="14723" w="28686">
                  <a:moveTo>
                    <a:pt x="0" y="0"/>
                  </a:moveTo>
                  <a:lnTo>
                    <a:pt x="0" y="14723"/>
                  </a:lnTo>
                  <a:lnTo>
                    <a:pt x="28686" y="14723"/>
                  </a:lnTo>
                  <a:lnTo>
                    <a:pt x="286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1162900" y="3236725"/>
              <a:ext cx="14475" cy="16925"/>
            </a:xfrm>
            <a:custGeom>
              <a:rect b="b" l="l" r="r" t="t"/>
              <a:pathLst>
                <a:path extrusionOk="0" h="677" w="579">
                  <a:moveTo>
                    <a:pt x="0" y="0"/>
                  </a:moveTo>
                  <a:lnTo>
                    <a:pt x="0" y="677"/>
                  </a:lnTo>
                  <a:lnTo>
                    <a:pt x="579" y="677"/>
                  </a:lnTo>
                  <a:lnTo>
                    <a:pt x="579" y="0"/>
                  </a:ln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1162900" y="3290775"/>
              <a:ext cx="14475" cy="259975"/>
            </a:xfrm>
            <a:custGeom>
              <a:rect b="b" l="l" r="r" t="t"/>
              <a:pathLst>
                <a:path extrusionOk="0" h="10399" w="579">
                  <a:moveTo>
                    <a:pt x="0" y="0"/>
                  </a:moveTo>
                  <a:lnTo>
                    <a:pt x="0" y="1486"/>
                  </a:lnTo>
                  <a:lnTo>
                    <a:pt x="579" y="1486"/>
                  </a:lnTo>
                  <a:lnTo>
                    <a:pt x="579" y="0"/>
                  </a:lnTo>
                  <a:close/>
                  <a:moveTo>
                    <a:pt x="0" y="2971"/>
                  </a:moveTo>
                  <a:lnTo>
                    <a:pt x="0" y="4457"/>
                  </a:lnTo>
                  <a:lnTo>
                    <a:pt x="579" y="4457"/>
                  </a:lnTo>
                  <a:lnTo>
                    <a:pt x="579" y="2971"/>
                  </a:lnTo>
                  <a:close/>
                  <a:moveTo>
                    <a:pt x="0" y="5942"/>
                  </a:moveTo>
                  <a:lnTo>
                    <a:pt x="0" y="7428"/>
                  </a:lnTo>
                  <a:lnTo>
                    <a:pt x="579" y="7428"/>
                  </a:lnTo>
                  <a:lnTo>
                    <a:pt x="579" y="5942"/>
                  </a:lnTo>
                  <a:close/>
                  <a:moveTo>
                    <a:pt x="0" y="8913"/>
                  </a:moveTo>
                  <a:lnTo>
                    <a:pt x="0" y="10399"/>
                  </a:lnTo>
                  <a:lnTo>
                    <a:pt x="579" y="10399"/>
                  </a:lnTo>
                  <a:lnTo>
                    <a:pt x="579" y="8913"/>
                  </a:ln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1162900" y="3587875"/>
              <a:ext cx="14475" cy="16925"/>
            </a:xfrm>
            <a:custGeom>
              <a:rect b="b" l="l" r="r" t="t"/>
              <a:pathLst>
                <a:path extrusionOk="0" h="677" w="579">
                  <a:moveTo>
                    <a:pt x="0" y="0"/>
                  </a:moveTo>
                  <a:lnTo>
                    <a:pt x="0" y="677"/>
                  </a:lnTo>
                  <a:lnTo>
                    <a:pt x="579" y="677"/>
                  </a:lnTo>
                  <a:lnTo>
                    <a:pt x="579" y="0"/>
                  </a:lnTo>
                  <a:close/>
                </a:path>
              </a:pathLst>
            </a:custGeom>
            <a:solidFill>
              <a:srgbClr val="DEA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1256350" y="3307850"/>
              <a:ext cx="53200" cy="127125"/>
            </a:xfrm>
            <a:custGeom>
              <a:rect b="b" l="l" r="r" t="t"/>
              <a:pathLst>
                <a:path extrusionOk="0" h="5085" w="2128">
                  <a:moveTo>
                    <a:pt x="0" y="1"/>
                  </a:moveTo>
                  <a:lnTo>
                    <a:pt x="0" y="447"/>
                  </a:lnTo>
                  <a:lnTo>
                    <a:pt x="830" y="447"/>
                  </a:lnTo>
                  <a:lnTo>
                    <a:pt x="830" y="5085"/>
                  </a:lnTo>
                  <a:lnTo>
                    <a:pt x="1312" y="5085"/>
                  </a:lnTo>
                  <a:lnTo>
                    <a:pt x="1312" y="447"/>
                  </a:lnTo>
                  <a:lnTo>
                    <a:pt x="2128" y="447"/>
                  </a:lnTo>
                  <a:lnTo>
                    <a:pt x="2128"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1320850" y="3307850"/>
              <a:ext cx="12075" cy="127125"/>
            </a:xfrm>
            <a:custGeom>
              <a:rect b="b" l="l" r="r" t="t"/>
              <a:pathLst>
                <a:path extrusionOk="0" h="5085" w="483">
                  <a:moveTo>
                    <a:pt x="1" y="1"/>
                  </a:moveTo>
                  <a:lnTo>
                    <a:pt x="1" y="5085"/>
                  </a:lnTo>
                  <a:lnTo>
                    <a:pt x="482" y="5085"/>
                  </a:lnTo>
                  <a:lnTo>
                    <a:pt x="482"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1351200" y="3306275"/>
              <a:ext cx="50225" cy="130275"/>
            </a:xfrm>
            <a:custGeom>
              <a:rect b="b" l="l" r="r" t="t"/>
              <a:pathLst>
                <a:path extrusionOk="0" h="5211" w="2009">
                  <a:moveTo>
                    <a:pt x="1012" y="1"/>
                  </a:moveTo>
                  <a:cubicBezTo>
                    <a:pt x="349" y="1"/>
                    <a:pt x="0" y="433"/>
                    <a:pt x="0" y="1249"/>
                  </a:cubicBezTo>
                  <a:lnTo>
                    <a:pt x="0" y="3844"/>
                  </a:lnTo>
                  <a:cubicBezTo>
                    <a:pt x="0" y="4583"/>
                    <a:pt x="140" y="5211"/>
                    <a:pt x="1005" y="5211"/>
                  </a:cubicBezTo>
                  <a:cubicBezTo>
                    <a:pt x="1890" y="5211"/>
                    <a:pt x="2009" y="4534"/>
                    <a:pt x="2009" y="3872"/>
                  </a:cubicBezTo>
                  <a:lnTo>
                    <a:pt x="2009" y="3704"/>
                  </a:lnTo>
                  <a:lnTo>
                    <a:pt x="1514" y="3704"/>
                  </a:lnTo>
                  <a:lnTo>
                    <a:pt x="1514" y="3906"/>
                  </a:lnTo>
                  <a:cubicBezTo>
                    <a:pt x="1514" y="4402"/>
                    <a:pt x="1444" y="4778"/>
                    <a:pt x="1019" y="4778"/>
                  </a:cubicBezTo>
                  <a:cubicBezTo>
                    <a:pt x="621" y="4778"/>
                    <a:pt x="496" y="4423"/>
                    <a:pt x="496" y="3872"/>
                  </a:cubicBezTo>
                  <a:lnTo>
                    <a:pt x="496" y="1242"/>
                  </a:lnTo>
                  <a:cubicBezTo>
                    <a:pt x="496" y="775"/>
                    <a:pt x="593" y="440"/>
                    <a:pt x="1005" y="440"/>
                  </a:cubicBezTo>
                  <a:cubicBezTo>
                    <a:pt x="1437" y="440"/>
                    <a:pt x="1493" y="810"/>
                    <a:pt x="1493" y="1228"/>
                  </a:cubicBezTo>
                  <a:lnTo>
                    <a:pt x="1493" y="1445"/>
                  </a:lnTo>
                  <a:lnTo>
                    <a:pt x="1988" y="1445"/>
                  </a:lnTo>
                  <a:lnTo>
                    <a:pt x="1988" y="1256"/>
                  </a:lnTo>
                  <a:cubicBezTo>
                    <a:pt x="1988" y="601"/>
                    <a:pt x="1842" y="1"/>
                    <a:pt x="1012"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1416925" y="3307850"/>
              <a:ext cx="56000" cy="126950"/>
            </a:xfrm>
            <a:custGeom>
              <a:rect b="b" l="l" r="r" t="t"/>
              <a:pathLst>
                <a:path extrusionOk="0" h="5078" w="2240">
                  <a:moveTo>
                    <a:pt x="1" y="1"/>
                  </a:moveTo>
                  <a:lnTo>
                    <a:pt x="8" y="5078"/>
                  </a:lnTo>
                  <a:lnTo>
                    <a:pt x="482" y="5078"/>
                  </a:lnTo>
                  <a:lnTo>
                    <a:pt x="482" y="3244"/>
                  </a:lnTo>
                  <a:lnTo>
                    <a:pt x="845" y="2532"/>
                  </a:lnTo>
                  <a:lnTo>
                    <a:pt x="1716" y="5078"/>
                  </a:lnTo>
                  <a:lnTo>
                    <a:pt x="2239" y="5078"/>
                  </a:lnTo>
                  <a:lnTo>
                    <a:pt x="1165" y="2023"/>
                  </a:lnTo>
                  <a:lnTo>
                    <a:pt x="2149" y="1"/>
                  </a:lnTo>
                  <a:lnTo>
                    <a:pt x="1619" y="1"/>
                  </a:lnTo>
                  <a:cubicBezTo>
                    <a:pt x="1277" y="761"/>
                    <a:pt x="698" y="2016"/>
                    <a:pt x="489" y="2490"/>
                  </a:cubicBezTo>
                  <a:lnTo>
                    <a:pt x="482" y="2490"/>
                  </a:lnTo>
                  <a:lnTo>
                    <a:pt x="482"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1482325" y="3307850"/>
              <a:ext cx="44475" cy="127125"/>
            </a:xfrm>
            <a:custGeom>
              <a:rect b="b" l="l" r="r" t="t"/>
              <a:pathLst>
                <a:path extrusionOk="0" h="5085" w="1779">
                  <a:moveTo>
                    <a:pt x="0" y="1"/>
                  </a:moveTo>
                  <a:lnTo>
                    <a:pt x="0" y="5085"/>
                  </a:lnTo>
                  <a:lnTo>
                    <a:pt x="1709" y="5085"/>
                  </a:lnTo>
                  <a:lnTo>
                    <a:pt x="1778" y="4639"/>
                  </a:lnTo>
                  <a:lnTo>
                    <a:pt x="481" y="4639"/>
                  </a:lnTo>
                  <a:lnTo>
                    <a:pt x="481" y="2588"/>
                  </a:lnTo>
                  <a:lnTo>
                    <a:pt x="1625" y="2588"/>
                  </a:lnTo>
                  <a:lnTo>
                    <a:pt x="1625" y="2142"/>
                  </a:lnTo>
                  <a:lnTo>
                    <a:pt x="481" y="2142"/>
                  </a:lnTo>
                  <a:lnTo>
                    <a:pt x="481" y="447"/>
                  </a:lnTo>
                  <a:lnTo>
                    <a:pt x="1695" y="447"/>
                  </a:lnTo>
                  <a:lnTo>
                    <a:pt x="1695"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1533925" y="3307850"/>
              <a:ext cx="53025" cy="127125"/>
            </a:xfrm>
            <a:custGeom>
              <a:rect b="b" l="l" r="r" t="t"/>
              <a:pathLst>
                <a:path extrusionOk="0" h="5085" w="2121">
                  <a:moveTo>
                    <a:pt x="0" y="1"/>
                  </a:moveTo>
                  <a:lnTo>
                    <a:pt x="0" y="447"/>
                  </a:lnTo>
                  <a:lnTo>
                    <a:pt x="823" y="447"/>
                  </a:lnTo>
                  <a:lnTo>
                    <a:pt x="823" y="5085"/>
                  </a:lnTo>
                  <a:lnTo>
                    <a:pt x="1305" y="5085"/>
                  </a:lnTo>
                  <a:lnTo>
                    <a:pt x="1305" y="447"/>
                  </a:lnTo>
                  <a:lnTo>
                    <a:pt x="2121" y="447"/>
                  </a:lnTo>
                  <a:lnTo>
                    <a:pt x="2121"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993600" y="3315350"/>
              <a:ext cx="134100" cy="9800"/>
            </a:xfrm>
            <a:custGeom>
              <a:rect b="b" l="l" r="r" t="t"/>
              <a:pathLst>
                <a:path extrusionOk="0" h="392" w="5364">
                  <a:moveTo>
                    <a:pt x="0" y="1"/>
                  </a:moveTo>
                  <a:lnTo>
                    <a:pt x="0" y="391"/>
                  </a:lnTo>
                  <a:lnTo>
                    <a:pt x="5363" y="391"/>
                  </a:lnTo>
                  <a:lnTo>
                    <a:pt x="5363"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993600" y="3337150"/>
              <a:ext cx="134100" cy="4900"/>
            </a:xfrm>
            <a:custGeom>
              <a:rect b="b" l="l" r="r" t="t"/>
              <a:pathLst>
                <a:path extrusionOk="0" h="196" w="5364">
                  <a:moveTo>
                    <a:pt x="0" y="0"/>
                  </a:moveTo>
                  <a:lnTo>
                    <a:pt x="0" y="196"/>
                  </a:lnTo>
                  <a:lnTo>
                    <a:pt x="5363" y="196"/>
                  </a:lnTo>
                  <a:lnTo>
                    <a:pt x="5363"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993600" y="3351625"/>
              <a:ext cx="134100" cy="4900"/>
            </a:xfrm>
            <a:custGeom>
              <a:rect b="b" l="l" r="r" t="t"/>
              <a:pathLst>
                <a:path extrusionOk="0" h="196" w="5364">
                  <a:moveTo>
                    <a:pt x="0" y="0"/>
                  </a:moveTo>
                  <a:lnTo>
                    <a:pt x="0" y="195"/>
                  </a:lnTo>
                  <a:lnTo>
                    <a:pt x="5363" y="195"/>
                  </a:lnTo>
                  <a:lnTo>
                    <a:pt x="5363"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993600" y="3366275"/>
              <a:ext cx="134100" cy="14475"/>
            </a:xfrm>
            <a:custGeom>
              <a:rect b="b" l="l" r="r" t="t"/>
              <a:pathLst>
                <a:path extrusionOk="0" h="579" w="5364">
                  <a:moveTo>
                    <a:pt x="0" y="0"/>
                  </a:moveTo>
                  <a:lnTo>
                    <a:pt x="0" y="579"/>
                  </a:lnTo>
                  <a:lnTo>
                    <a:pt x="5363" y="579"/>
                  </a:lnTo>
                  <a:lnTo>
                    <a:pt x="5363"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993600" y="3392775"/>
              <a:ext cx="134100" cy="9775"/>
            </a:xfrm>
            <a:custGeom>
              <a:rect b="b" l="l" r="r" t="t"/>
              <a:pathLst>
                <a:path extrusionOk="0" h="391" w="5364">
                  <a:moveTo>
                    <a:pt x="0" y="0"/>
                  </a:moveTo>
                  <a:lnTo>
                    <a:pt x="0" y="391"/>
                  </a:lnTo>
                  <a:lnTo>
                    <a:pt x="5363" y="391"/>
                  </a:lnTo>
                  <a:lnTo>
                    <a:pt x="5363"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993600" y="3414550"/>
              <a:ext cx="134100" cy="4925"/>
            </a:xfrm>
            <a:custGeom>
              <a:rect b="b" l="l" r="r" t="t"/>
              <a:pathLst>
                <a:path extrusionOk="0" h="197" w="5364">
                  <a:moveTo>
                    <a:pt x="0" y="1"/>
                  </a:moveTo>
                  <a:lnTo>
                    <a:pt x="0" y="196"/>
                  </a:lnTo>
                  <a:lnTo>
                    <a:pt x="5363" y="196"/>
                  </a:lnTo>
                  <a:lnTo>
                    <a:pt x="5363"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993600" y="3432700"/>
              <a:ext cx="134100" cy="9600"/>
            </a:xfrm>
            <a:custGeom>
              <a:rect b="b" l="l" r="r" t="t"/>
              <a:pathLst>
                <a:path extrusionOk="0" h="384" w="5364">
                  <a:moveTo>
                    <a:pt x="0" y="0"/>
                  </a:moveTo>
                  <a:lnTo>
                    <a:pt x="0" y="384"/>
                  </a:lnTo>
                  <a:lnTo>
                    <a:pt x="5363" y="384"/>
                  </a:lnTo>
                  <a:lnTo>
                    <a:pt x="5363"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993600" y="3454500"/>
              <a:ext cx="134100" cy="4725"/>
            </a:xfrm>
            <a:custGeom>
              <a:rect b="b" l="l" r="r" t="t"/>
              <a:pathLst>
                <a:path extrusionOk="0" h="189" w="5364">
                  <a:moveTo>
                    <a:pt x="0" y="0"/>
                  </a:moveTo>
                  <a:lnTo>
                    <a:pt x="0" y="188"/>
                  </a:lnTo>
                  <a:lnTo>
                    <a:pt x="5363" y="188"/>
                  </a:lnTo>
                  <a:lnTo>
                    <a:pt x="5363"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993600" y="3468950"/>
              <a:ext cx="134100" cy="4925"/>
            </a:xfrm>
            <a:custGeom>
              <a:rect b="b" l="l" r="r" t="t"/>
              <a:pathLst>
                <a:path extrusionOk="0" h="197" w="5364">
                  <a:moveTo>
                    <a:pt x="0" y="1"/>
                  </a:moveTo>
                  <a:lnTo>
                    <a:pt x="0" y="196"/>
                  </a:lnTo>
                  <a:lnTo>
                    <a:pt x="5363" y="196"/>
                  </a:lnTo>
                  <a:lnTo>
                    <a:pt x="5363"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993600" y="3483425"/>
              <a:ext cx="134100" cy="14500"/>
            </a:xfrm>
            <a:custGeom>
              <a:rect b="b" l="l" r="r" t="t"/>
              <a:pathLst>
                <a:path extrusionOk="0" h="580" w="5364">
                  <a:moveTo>
                    <a:pt x="0" y="1"/>
                  </a:moveTo>
                  <a:lnTo>
                    <a:pt x="0" y="580"/>
                  </a:lnTo>
                  <a:lnTo>
                    <a:pt x="5363" y="580"/>
                  </a:lnTo>
                  <a:lnTo>
                    <a:pt x="5363"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993600" y="3509925"/>
              <a:ext cx="134100" cy="9800"/>
            </a:xfrm>
            <a:custGeom>
              <a:rect b="b" l="l" r="r" t="t"/>
              <a:pathLst>
                <a:path extrusionOk="0" h="392" w="5364">
                  <a:moveTo>
                    <a:pt x="0" y="1"/>
                  </a:moveTo>
                  <a:lnTo>
                    <a:pt x="0" y="391"/>
                  </a:lnTo>
                  <a:lnTo>
                    <a:pt x="5363" y="391"/>
                  </a:lnTo>
                  <a:lnTo>
                    <a:pt x="5363"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993600" y="3531725"/>
              <a:ext cx="134100" cy="4900"/>
            </a:xfrm>
            <a:custGeom>
              <a:rect b="b" l="l" r="r" t="t"/>
              <a:pathLst>
                <a:path extrusionOk="0" h="196" w="5364">
                  <a:moveTo>
                    <a:pt x="0" y="1"/>
                  </a:moveTo>
                  <a:lnTo>
                    <a:pt x="0" y="196"/>
                  </a:lnTo>
                  <a:lnTo>
                    <a:pt x="5363" y="196"/>
                  </a:lnTo>
                  <a:lnTo>
                    <a:pt x="5363"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1315625" y="3488300"/>
              <a:ext cx="28450" cy="72225"/>
            </a:xfrm>
            <a:custGeom>
              <a:rect b="b" l="l" r="r" t="t"/>
              <a:pathLst>
                <a:path extrusionOk="0" h="2889" w="1138">
                  <a:moveTo>
                    <a:pt x="574" y="1"/>
                  </a:moveTo>
                  <a:cubicBezTo>
                    <a:pt x="159" y="1"/>
                    <a:pt x="56" y="339"/>
                    <a:pt x="56" y="685"/>
                  </a:cubicBezTo>
                  <a:cubicBezTo>
                    <a:pt x="56" y="1096"/>
                    <a:pt x="210" y="1242"/>
                    <a:pt x="503" y="1466"/>
                  </a:cubicBezTo>
                  <a:cubicBezTo>
                    <a:pt x="803" y="1696"/>
                    <a:pt x="872" y="1828"/>
                    <a:pt x="872" y="2163"/>
                  </a:cubicBezTo>
                  <a:cubicBezTo>
                    <a:pt x="872" y="2505"/>
                    <a:pt x="782" y="2644"/>
                    <a:pt x="579" y="2644"/>
                  </a:cubicBezTo>
                  <a:cubicBezTo>
                    <a:pt x="370" y="2644"/>
                    <a:pt x="273" y="2498"/>
                    <a:pt x="273" y="2219"/>
                  </a:cubicBezTo>
                  <a:lnTo>
                    <a:pt x="273" y="2058"/>
                  </a:lnTo>
                  <a:lnTo>
                    <a:pt x="1" y="2065"/>
                  </a:lnTo>
                  <a:lnTo>
                    <a:pt x="1" y="2226"/>
                  </a:lnTo>
                  <a:cubicBezTo>
                    <a:pt x="1" y="2595"/>
                    <a:pt x="133" y="2888"/>
                    <a:pt x="573" y="2888"/>
                  </a:cubicBezTo>
                  <a:cubicBezTo>
                    <a:pt x="1033" y="2888"/>
                    <a:pt x="1137" y="2533"/>
                    <a:pt x="1137" y="2135"/>
                  </a:cubicBezTo>
                  <a:cubicBezTo>
                    <a:pt x="1137" y="1668"/>
                    <a:pt x="1019" y="1507"/>
                    <a:pt x="635" y="1215"/>
                  </a:cubicBezTo>
                  <a:cubicBezTo>
                    <a:pt x="370" y="1019"/>
                    <a:pt x="314" y="922"/>
                    <a:pt x="314" y="643"/>
                  </a:cubicBezTo>
                  <a:cubicBezTo>
                    <a:pt x="314" y="413"/>
                    <a:pt x="377" y="238"/>
                    <a:pt x="579" y="238"/>
                  </a:cubicBezTo>
                  <a:cubicBezTo>
                    <a:pt x="782" y="238"/>
                    <a:pt x="831" y="392"/>
                    <a:pt x="831" y="636"/>
                  </a:cubicBezTo>
                  <a:lnTo>
                    <a:pt x="831" y="754"/>
                  </a:lnTo>
                  <a:lnTo>
                    <a:pt x="1096" y="754"/>
                  </a:lnTo>
                  <a:lnTo>
                    <a:pt x="1096" y="629"/>
                  </a:lnTo>
                  <a:cubicBezTo>
                    <a:pt x="1096" y="259"/>
                    <a:pt x="977" y="1"/>
                    <a:pt x="586" y="1"/>
                  </a:cubicBezTo>
                  <a:cubicBezTo>
                    <a:pt x="582" y="1"/>
                    <a:pt x="578" y="1"/>
                    <a:pt x="574"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1353125" y="3489000"/>
              <a:ext cx="24600" cy="70300"/>
            </a:xfrm>
            <a:custGeom>
              <a:rect b="b" l="l" r="r" t="t"/>
              <a:pathLst>
                <a:path extrusionOk="0" h="2812" w="984">
                  <a:moveTo>
                    <a:pt x="0" y="1"/>
                  </a:moveTo>
                  <a:lnTo>
                    <a:pt x="0" y="2812"/>
                  </a:lnTo>
                  <a:lnTo>
                    <a:pt x="949" y="2812"/>
                  </a:lnTo>
                  <a:lnTo>
                    <a:pt x="983" y="2567"/>
                  </a:lnTo>
                  <a:lnTo>
                    <a:pt x="265" y="2567"/>
                  </a:lnTo>
                  <a:lnTo>
                    <a:pt x="265" y="1438"/>
                  </a:lnTo>
                  <a:lnTo>
                    <a:pt x="900" y="1438"/>
                  </a:lnTo>
                  <a:lnTo>
                    <a:pt x="900" y="1187"/>
                  </a:lnTo>
                  <a:lnTo>
                    <a:pt x="265" y="1187"/>
                  </a:lnTo>
                  <a:lnTo>
                    <a:pt x="265" y="252"/>
                  </a:lnTo>
                  <a:lnTo>
                    <a:pt x="935" y="252"/>
                  </a:lnTo>
                  <a:lnTo>
                    <a:pt x="935"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1382925" y="3489175"/>
              <a:ext cx="33325" cy="70300"/>
            </a:xfrm>
            <a:custGeom>
              <a:rect b="b" l="l" r="r" t="t"/>
              <a:pathLst>
                <a:path extrusionOk="0" h="2812" w="1333">
                  <a:moveTo>
                    <a:pt x="656" y="238"/>
                  </a:moveTo>
                  <a:cubicBezTo>
                    <a:pt x="691" y="503"/>
                    <a:pt x="754" y="984"/>
                    <a:pt x="866" y="1633"/>
                  </a:cubicBezTo>
                  <a:lnTo>
                    <a:pt x="454" y="1633"/>
                  </a:lnTo>
                  <a:cubicBezTo>
                    <a:pt x="531" y="1096"/>
                    <a:pt x="635" y="454"/>
                    <a:pt x="649" y="238"/>
                  </a:cubicBezTo>
                  <a:close/>
                  <a:moveTo>
                    <a:pt x="468" y="1"/>
                  </a:moveTo>
                  <a:lnTo>
                    <a:pt x="1" y="2812"/>
                  </a:lnTo>
                  <a:lnTo>
                    <a:pt x="273" y="2812"/>
                  </a:lnTo>
                  <a:lnTo>
                    <a:pt x="412" y="1877"/>
                  </a:lnTo>
                  <a:lnTo>
                    <a:pt x="900" y="1877"/>
                  </a:lnTo>
                  <a:lnTo>
                    <a:pt x="1054" y="2812"/>
                  </a:lnTo>
                  <a:lnTo>
                    <a:pt x="1333" y="2812"/>
                  </a:lnTo>
                  <a:lnTo>
                    <a:pt x="852"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1414325" y="3489000"/>
              <a:ext cx="29475" cy="70475"/>
            </a:xfrm>
            <a:custGeom>
              <a:rect b="b" l="l" r="r" t="t"/>
              <a:pathLst>
                <a:path extrusionOk="0" h="2819" w="1179">
                  <a:moveTo>
                    <a:pt x="0" y="1"/>
                  </a:moveTo>
                  <a:lnTo>
                    <a:pt x="0" y="252"/>
                  </a:lnTo>
                  <a:lnTo>
                    <a:pt x="460" y="252"/>
                  </a:lnTo>
                  <a:lnTo>
                    <a:pt x="460" y="2819"/>
                  </a:lnTo>
                  <a:lnTo>
                    <a:pt x="725" y="2819"/>
                  </a:lnTo>
                  <a:lnTo>
                    <a:pt x="725" y="252"/>
                  </a:lnTo>
                  <a:lnTo>
                    <a:pt x="1179" y="252"/>
                  </a:lnTo>
                  <a:lnTo>
                    <a:pt x="1179"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1463475" y="3490225"/>
              <a:ext cx="28100" cy="70125"/>
            </a:xfrm>
            <a:custGeom>
              <a:rect b="b" l="l" r="r" t="t"/>
              <a:pathLst>
                <a:path extrusionOk="0" h="2805" w="1124">
                  <a:moveTo>
                    <a:pt x="566" y="245"/>
                  </a:moveTo>
                  <a:cubicBezTo>
                    <a:pt x="740" y="245"/>
                    <a:pt x="852" y="356"/>
                    <a:pt x="852" y="677"/>
                  </a:cubicBezTo>
                  <a:lnTo>
                    <a:pt x="852" y="2114"/>
                  </a:lnTo>
                  <a:cubicBezTo>
                    <a:pt x="852" y="2449"/>
                    <a:pt x="747" y="2546"/>
                    <a:pt x="566" y="2546"/>
                  </a:cubicBezTo>
                  <a:cubicBezTo>
                    <a:pt x="357" y="2546"/>
                    <a:pt x="273" y="2414"/>
                    <a:pt x="273" y="2128"/>
                  </a:cubicBezTo>
                  <a:lnTo>
                    <a:pt x="273" y="677"/>
                  </a:lnTo>
                  <a:cubicBezTo>
                    <a:pt x="273" y="343"/>
                    <a:pt x="391" y="245"/>
                    <a:pt x="566" y="245"/>
                  </a:cubicBezTo>
                  <a:close/>
                  <a:moveTo>
                    <a:pt x="573" y="1"/>
                  </a:moveTo>
                  <a:cubicBezTo>
                    <a:pt x="252" y="1"/>
                    <a:pt x="1" y="182"/>
                    <a:pt x="1" y="705"/>
                  </a:cubicBezTo>
                  <a:lnTo>
                    <a:pt x="1" y="2114"/>
                  </a:lnTo>
                  <a:cubicBezTo>
                    <a:pt x="1" y="2595"/>
                    <a:pt x="203" y="2804"/>
                    <a:pt x="552" y="2804"/>
                  </a:cubicBezTo>
                  <a:cubicBezTo>
                    <a:pt x="935" y="2804"/>
                    <a:pt x="1124" y="2581"/>
                    <a:pt x="1124" y="2107"/>
                  </a:cubicBezTo>
                  <a:lnTo>
                    <a:pt x="1124" y="684"/>
                  </a:lnTo>
                  <a:cubicBezTo>
                    <a:pt x="1124" y="168"/>
                    <a:pt x="887" y="1"/>
                    <a:pt x="573"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1498700" y="3490225"/>
              <a:ext cx="28625" cy="69250"/>
            </a:xfrm>
            <a:custGeom>
              <a:rect b="b" l="l" r="r" t="t"/>
              <a:pathLst>
                <a:path extrusionOk="0" h="2770" w="1145">
                  <a:moveTo>
                    <a:pt x="566" y="1"/>
                  </a:moveTo>
                  <a:cubicBezTo>
                    <a:pt x="119" y="1"/>
                    <a:pt x="29" y="322"/>
                    <a:pt x="29" y="615"/>
                  </a:cubicBezTo>
                  <a:lnTo>
                    <a:pt x="29" y="747"/>
                  </a:lnTo>
                  <a:lnTo>
                    <a:pt x="280" y="747"/>
                  </a:lnTo>
                  <a:lnTo>
                    <a:pt x="280" y="628"/>
                  </a:lnTo>
                  <a:cubicBezTo>
                    <a:pt x="280" y="384"/>
                    <a:pt x="342" y="231"/>
                    <a:pt x="552" y="231"/>
                  </a:cubicBezTo>
                  <a:cubicBezTo>
                    <a:pt x="754" y="231"/>
                    <a:pt x="810" y="377"/>
                    <a:pt x="810" y="719"/>
                  </a:cubicBezTo>
                  <a:cubicBezTo>
                    <a:pt x="810" y="1026"/>
                    <a:pt x="754" y="1158"/>
                    <a:pt x="531" y="1486"/>
                  </a:cubicBezTo>
                  <a:cubicBezTo>
                    <a:pt x="196" y="1981"/>
                    <a:pt x="1" y="2316"/>
                    <a:pt x="1" y="2728"/>
                  </a:cubicBezTo>
                  <a:lnTo>
                    <a:pt x="1" y="2770"/>
                  </a:lnTo>
                  <a:lnTo>
                    <a:pt x="1110" y="2770"/>
                  </a:lnTo>
                  <a:lnTo>
                    <a:pt x="1144" y="2532"/>
                  </a:lnTo>
                  <a:lnTo>
                    <a:pt x="301" y="2532"/>
                  </a:lnTo>
                  <a:cubicBezTo>
                    <a:pt x="321" y="2295"/>
                    <a:pt x="489" y="1995"/>
                    <a:pt x="761" y="1605"/>
                  </a:cubicBezTo>
                  <a:cubicBezTo>
                    <a:pt x="977" y="1298"/>
                    <a:pt x="1089" y="1138"/>
                    <a:pt x="1089" y="705"/>
                  </a:cubicBezTo>
                  <a:cubicBezTo>
                    <a:pt x="1089" y="315"/>
                    <a:pt x="984" y="1"/>
                    <a:pt x="566" y="1"/>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29"/>
          <p:cNvSpPr txBox="1"/>
          <p:nvPr>
            <p:ph idx="12" type="sldNum"/>
          </p:nvPr>
        </p:nvSpPr>
        <p:spPr>
          <a:xfrm>
            <a:off x="8556784" y="4749851"/>
            <a:ext cx="548700" cy="393600"/>
          </a:xfrm>
          <a:prstGeom prst="rect">
            <a:avLst/>
          </a:prstGeom>
        </p:spPr>
        <p:txBody>
          <a:bodyPr anchorCtr="0" anchor="t" bIns="91425" lIns="114300"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6"/>
          <p:cNvSpPr txBox="1"/>
          <p:nvPr>
            <p:ph type="ctrTitle"/>
          </p:nvPr>
        </p:nvSpPr>
        <p:spPr>
          <a:xfrm>
            <a:off x="5150576" y="347401"/>
            <a:ext cx="2736600" cy="124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711" name="Google Shape;711;p56"/>
          <p:cNvSpPr txBox="1"/>
          <p:nvPr>
            <p:ph idx="1" type="subTitle"/>
          </p:nvPr>
        </p:nvSpPr>
        <p:spPr>
          <a:xfrm flipH="1">
            <a:off x="5034175" y="2045900"/>
            <a:ext cx="29694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Do you have any questions?</a:t>
            </a:r>
            <a:endParaRPr>
              <a:solidFill>
                <a:schemeClr val="accent1"/>
              </a:solidFill>
            </a:endParaRPr>
          </a:p>
        </p:txBody>
      </p:sp>
      <p:grpSp>
        <p:nvGrpSpPr>
          <p:cNvPr id="712" name="Google Shape;712;p56"/>
          <p:cNvGrpSpPr/>
          <p:nvPr/>
        </p:nvGrpSpPr>
        <p:grpSpPr>
          <a:xfrm>
            <a:off x="1275565" y="1749825"/>
            <a:ext cx="1822404" cy="2998780"/>
            <a:chOff x="2968400" y="3064850"/>
            <a:chExt cx="239850" cy="394675"/>
          </a:xfrm>
        </p:grpSpPr>
        <p:sp>
          <p:nvSpPr>
            <p:cNvPr id="713" name="Google Shape;713;p56"/>
            <p:cNvSpPr/>
            <p:nvPr/>
          </p:nvSpPr>
          <p:spPr>
            <a:xfrm>
              <a:off x="3018525" y="3162225"/>
              <a:ext cx="139650" cy="193575"/>
            </a:xfrm>
            <a:custGeom>
              <a:rect b="b" l="l" r="r" t="t"/>
              <a:pathLst>
                <a:path extrusionOk="0" h="7743" w="5586">
                  <a:moveTo>
                    <a:pt x="1562" y="1"/>
                  </a:moveTo>
                  <a:lnTo>
                    <a:pt x="1" y="7743"/>
                  </a:lnTo>
                  <a:lnTo>
                    <a:pt x="5585" y="7743"/>
                  </a:lnTo>
                  <a:lnTo>
                    <a:pt x="40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p:nvPr/>
          </p:nvSpPr>
          <p:spPr>
            <a:xfrm>
              <a:off x="2968400" y="3064850"/>
              <a:ext cx="239850" cy="140425"/>
            </a:xfrm>
            <a:custGeom>
              <a:rect b="b" l="l" r="r" t="t"/>
              <a:pathLst>
                <a:path extrusionOk="0" h="5617" w="9594">
                  <a:moveTo>
                    <a:pt x="4834" y="0"/>
                  </a:moveTo>
                  <a:cubicBezTo>
                    <a:pt x="4832" y="0"/>
                    <a:pt x="4830" y="0"/>
                    <a:pt x="4829" y="0"/>
                  </a:cubicBezTo>
                  <a:lnTo>
                    <a:pt x="4765" y="0"/>
                  </a:lnTo>
                  <a:cubicBezTo>
                    <a:pt x="3746" y="0"/>
                    <a:pt x="2804" y="275"/>
                    <a:pt x="2030" y="668"/>
                  </a:cubicBezTo>
                  <a:cubicBezTo>
                    <a:pt x="1731" y="818"/>
                    <a:pt x="1446" y="994"/>
                    <a:pt x="1176" y="1193"/>
                  </a:cubicBezTo>
                  <a:cubicBezTo>
                    <a:pt x="445" y="1741"/>
                    <a:pt x="0" y="2364"/>
                    <a:pt x="0" y="2811"/>
                  </a:cubicBezTo>
                  <a:cubicBezTo>
                    <a:pt x="0" y="3248"/>
                    <a:pt x="442" y="3866"/>
                    <a:pt x="1166" y="4411"/>
                  </a:cubicBezTo>
                  <a:cubicBezTo>
                    <a:pt x="1478" y="4645"/>
                    <a:pt x="1812" y="4846"/>
                    <a:pt x="2165" y="5013"/>
                  </a:cubicBezTo>
                  <a:cubicBezTo>
                    <a:pt x="2975" y="5405"/>
                    <a:pt x="3864" y="5612"/>
                    <a:pt x="4767" y="5617"/>
                  </a:cubicBezTo>
                  <a:lnTo>
                    <a:pt x="4831" y="5617"/>
                  </a:lnTo>
                  <a:cubicBezTo>
                    <a:pt x="7462" y="5614"/>
                    <a:pt x="9593" y="3768"/>
                    <a:pt x="9593" y="2804"/>
                  </a:cubicBezTo>
                  <a:cubicBezTo>
                    <a:pt x="9593" y="1827"/>
                    <a:pt x="7463" y="0"/>
                    <a:pt x="4834" y="0"/>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6"/>
            <p:cNvSpPr/>
            <p:nvPr/>
          </p:nvSpPr>
          <p:spPr>
            <a:xfrm>
              <a:off x="3154225" y="3081475"/>
              <a:ext cx="30875" cy="108650"/>
            </a:xfrm>
            <a:custGeom>
              <a:rect b="b" l="l" r="r" t="t"/>
              <a:pathLst>
                <a:path extrusionOk="0" h="4346" w="1235">
                  <a:moveTo>
                    <a:pt x="128" y="1"/>
                  </a:moveTo>
                  <a:lnTo>
                    <a:pt x="128" y="1"/>
                  </a:lnTo>
                  <a:cubicBezTo>
                    <a:pt x="191" y="658"/>
                    <a:pt x="363" y="2836"/>
                    <a:pt x="0" y="4345"/>
                  </a:cubicBezTo>
                  <a:cubicBezTo>
                    <a:pt x="351" y="4178"/>
                    <a:pt x="685" y="3977"/>
                    <a:pt x="997" y="3744"/>
                  </a:cubicBezTo>
                  <a:cubicBezTo>
                    <a:pt x="1235" y="2217"/>
                    <a:pt x="1122" y="1157"/>
                    <a:pt x="982" y="526"/>
                  </a:cubicBezTo>
                  <a:cubicBezTo>
                    <a:pt x="714" y="327"/>
                    <a:pt x="427" y="150"/>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6"/>
            <p:cNvSpPr/>
            <p:nvPr/>
          </p:nvSpPr>
          <p:spPr>
            <a:xfrm>
              <a:off x="2991775" y="3081525"/>
              <a:ext cx="30950" cy="108725"/>
            </a:xfrm>
            <a:custGeom>
              <a:rect b="b" l="l" r="r" t="t"/>
              <a:pathLst>
                <a:path extrusionOk="0" h="4349" w="1238">
                  <a:moveTo>
                    <a:pt x="1103" y="1"/>
                  </a:moveTo>
                  <a:cubicBezTo>
                    <a:pt x="803" y="153"/>
                    <a:pt x="518" y="330"/>
                    <a:pt x="248" y="529"/>
                  </a:cubicBezTo>
                  <a:cubicBezTo>
                    <a:pt x="111" y="1160"/>
                    <a:pt x="1" y="2220"/>
                    <a:pt x="241" y="3747"/>
                  </a:cubicBezTo>
                  <a:cubicBezTo>
                    <a:pt x="553" y="3980"/>
                    <a:pt x="887" y="4181"/>
                    <a:pt x="1238" y="4348"/>
                  </a:cubicBezTo>
                  <a:cubicBezTo>
                    <a:pt x="872" y="2839"/>
                    <a:pt x="1041" y="661"/>
                    <a:pt x="11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6"/>
            <p:cNvSpPr/>
            <p:nvPr/>
          </p:nvSpPr>
          <p:spPr>
            <a:xfrm>
              <a:off x="3035150" y="3111850"/>
              <a:ext cx="106500" cy="46350"/>
            </a:xfrm>
            <a:custGeom>
              <a:rect b="b" l="l" r="r" t="t"/>
              <a:pathLst>
                <a:path extrusionOk="0" h="1854" w="4260">
                  <a:moveTo>
                    <a:pt x="1859" y="1"/>
                  </a:moveTo>
                  <a:cubicBezTo>
                    <a:pt x="1766" y="1"/>
                    <a:pt x="1695" y="82"/>
                    <a:pt x="1707" y="175"/>
                  </a:cubicBezTo>
                  <a:lnTo>
                    <a:pt x="1707" y="570"/>
                  </a:lnTo>
                  <a:lnTo>
                    <a:pt x="1430" y="570"/>
                  </a:lnTo>
                  <a:lnTo>
                    <a:pt x="1430" y="182"/>
                  </a:lnTo>
                  <a:cubicBezTo>
                    <a:pt x="1442" y="89"/>
                    <a:pt x="1371" y="8"/>
                    <a:pt x="1277" y="8"/>
                  </a:cubicBezTo>
                  <a:cubicBezTo>
                    <a:pt x="1187" y="8"/>
                    <a:pt x="1113" y="89"/>
                    <a:pt x="1128" y="182"/>
                  </a:cubicBezTo>
                  <a:lnTo>
                    <a:pt x="1128" y="570"/>
                  </a:lnTo>
                  <a:lnTo>
                    <a:pt x="853" y="570"/>
                  </a:lnTo>
                  <a:lnTo>
                    <a:pt x="853" y="187"/>
                  </a:lnTo>
                  <a:cubicBezTo>
                    <a:pt x="865" y="96"/>
                    <a:pt x="794" y="15"/>
                    <a:pt x="701" y="15"/>
                  </a:cubicBezTo>
                  <a:cubicBezTo>
                    <a:pt x="607" y="15"/>
                    <a:pt x="536" y="96"/>
                    <a:pt x="548" y="187"/>
                  </a:cubicBezTo>
                  <a:lnTo>
                    <a:pt x="548" y="570"/>
                  </a:lnTo>
                  <a:lnTo>
                    <a:pt x="352" y="570"/>
                  </a:lnTo>
                  <a:cubicBezTo>
                    <a:pt x="158" y="570"/>
                    <a:pt x="1" y="725"/>
                    <a:pt x="1" y="919"/>
                  </a:cubicBezTo>
                  <a:cubicBezTo>
                    <a:pt x="1" y="1113"/>
                    <a:pt x="158" y="1270"/>
                    <a:pt x="352" y="1270"/>
                  </a:cubicBezTo>
                  <a:lnTo>
                    <a:pt x="548" y="1270"/>
                  </a:lnTo>
                  <a:lnTo>
                    <a:pt x="548" y="1680"/>
                  </a:lnTo>
                  <a:cubicBezTo>
                    <a:pt x="536" y="1770"/>
                    <a:pt x="607" y="1854"/>
                    <a:pt x="701" y="1854"/>
                  </a:cubicBezTo>
                  <a:cubicBezTo>
                    <a:pt x="791" y="1854"/>
                    <a:pt x="865" y="1770"/>
                    <a:pt x="853" y="1680"/>
                  </a:cubicBezTo>
                  <a:lnTo>
                    <a:pt x="853" y="1270"/>
                  </a:lnTo>
                  <a:lnTo>
                    <a:pt x="1128" y="1270"/>
                  </a:lnTo>
                  <a:lnTo>
                    <a:pt x="1128" y="1672"/>
                  </a:lnTo>
                  <a:cubicBezTo>
                    <a:pt x="1139" y="1762"/>
                    <a:pt x="1209" y="1807"/>
                    <a:pt x="1279" y="1807"/>
                  </a:cubicBezTo>
                  <a:cubicBezTo>
                    <a:pt x="1349" y="1807"/>
                    <a:pt x="1420" y="1762"/>
                    <a:pt x="1432" y="1672"/>
                  </a:cubicBezTo>
                  <a:lnTo>
                    <a:pt x="1432" y="1272"/>
                  </a:lnTo>
                  <a:lnTo>
                    <a:pt x="1705" y="1272"/>
                  </a:lnTo>
                  <a:lnTo>
                    <a:pt x="1705" y="1667"/>
                  </a:lnTo>
                  <a:cubicBezTo>
                    <a:pt x="1692" y="1758"/>
                    <a:pt x="1766" y="1839"/>
                    <a:pt x="1857" y="1839"/>
                  </a:cubicBezTo>
                  <a:cubicBezTo>
                    <a:pt x="1950" y="1839"/>
                    <a:pt x="2021" y="1758"/>
                    <a:pt x="2009" y="1667"/>
                  </a:cubicBezTo>
                  <a:lnTo>
                    <a:pt x="2009" y="1272"/>
                  </a:lnTo>
                  <a:lnTo>
                    <a:pt x="2286" y="1272"/>
                  </a:lnTo>
                  <a:lnTo>
                    <a:pt x="2286" y="1660"/>
                  </a:lnTo>
                  <a:cubicBezTo>
                    <a:pt x="2297" y="1750"/>
                    <a:pt x="2367" y="1794"/>
                    <a:pt x="2438" y="1794"/>
                  </a:cubicBezTo>
                  <a:cubicBezTo>
                    <a:pt x="2508" y="1794"/>
                    <a:pt x="2578" y="1750"/>
                    <a:pt x="2591" y="1660"/>
                  </a:cubicBezTo>
                  <a:lnTo>
                    <a:pt x="2591" y="1272"/>
                  </a:lnTo>
                  <a:lnTo>
                    <a:pt x="2866" y="1272"/>
                  </a:lnTo>
                  <a:lnTo>
                    <a:pt x="2866" y="1653"/>
                  </a:lnTo>
                  <a:cubicBezTo>
                    <a:pt x="2853" y="1743"/>
                    <a:pt x="2924" y="1827"/>
                    <a:pt x="3018" y="1827"/>
                  </a:cubicBezTo>
                  <a:cubicBezTo>
                    <a:pt x="3109" y="1827"/>
                    <a:pt x="3182" y="1743"/>
                    <a:pt x="3170" y="1653"/>
                  </a:cubicBezTo>
                  <a:lnTo>
                    <a:pt x="3170" y="1272"/>
                  </a:lnTo>
                  <a:lnTo>
                    <a:pt x="3447" y="1272"/>
                  </a:lnTo>
                  <a:lnTo>
                    <a:pt x="3447" y="1645"/>
                  </a:lnTo>
                  <a:cubicBezTo>
                    <a:pt x="3458" y="1734"/>
                    <a:pt x="3528" y="1778"/>
                    <a:pt x="3598" y="1778"/>
                  </a:cubicBezTo>
                  <a:cubicBezTo>
                    <a:pt x="3668" y="1778"/>
                    <a:pt x="3738" y="1734"/>
                    <a:pt x="3749" y="1645"/>
                  </a:cubicBezTo>
                  <a:lnTo>
                    <a:pt x="3749" y="1272"/>
                  </a:lnTo>
                  <a:lnTo>
                    <a:pt x="3899" y="1272"/>
                  </a:lnTo>
                  <a:cubicBezTo>
                    <a:pt x="3902" y="1272"/>
                    <a:pt x="3905" y="1272"/>
                    <a:pt x="3908" y="1272"/>
                  </a:cubicBezTo>
                  <a:cubicBezTo>
                    <a:pt x="4103" y="1272"/>
                    <a:pt x="4260" y="1115"/>
                    <a:pt x="4260" y="921"/>
                  </a:cubicBezTo>
                  <a:cubicBezTo>
                    <a:pt x="4260" y="728"/>
                    <a:pt x="4103" y="570"/>
                    <a:pt x="3908" y="570"/>
                  </a:cubicBezTo>
                  <a:cubicBezTo>
                    <a:pt x="3905" y="570"/>
                    <a:pt x="3902" y="570"/>
                    <a:pt x="3899" y="570"/>
                  </a:cubicBezTo>
                  <a:lnTo>
                    <a:pt x="3749" y="570"/>
                  </a:lnTo>
                  <a:lnTo>
                    <a:pt x="3749" y="153"/>
                  </a:lnTo>
                  <a:cubicBezTo>
                    <a:pt x="3738" y="63"/>
                    <a:pt x="3668" y="18"/>
                    <a:pt x="3598" y="18"/>
                  </a:cubicBezTo>
                  <a:cubicBezTo>
                    <a:pt x="3528" y="18"/>
                    <a:pt x="3457" y="63"/>
                    <a:pt x="3445" y="153"/>
                  </a:cubicBezTo>
                  <a:lnTo>
                    <a:pt x="3445" y="570"/>
                  </a:lnTo>
                  <a:lnTo>
                    <a:pt x="3170" y="570"/>
                  </a:lnTo>
                  <a:lnTo>
                    <a:pt x="3170" y="160"/>
                  </a:lnTo>
                  <a:cubicBezTo>
                    <a:pt x="3159" y="71"/>
                    <a:pt x="3088" y="26"/>
                    <a:pt x="3018" y="26"/>
                  </a:cubicBezTo>
                  <a:cubicBezTo>
                    <a:pt x="2947" y="26"/>
                    <a:pt x="2877" y="71"/>
                    <a:pt x="2866" y="160"/>
                  </a:cubicBezTo>
                  <a:lnTo>
                    <a:pt x="2866" y="570"/>
                  </a:lnTo>
                  <a:lnTo>
                    <a:pt x="2591" y="570"/>
                  </a:lnTo>
                  <a:lnTo>
                    <a:pt x="2591" y="168"/>
                  </a:lnTo>
                  <a:cubicBezTo>
                    <a:pt x="2580" y="78"/>
                    <a:pt x="2510" y="33"/>
                    <a:pt x="2439" y="33"/>
                  </a:cubicBezTo>
                  <a:cubicBezTo>
                    <a:pt x="2369" y="33"/>
                    <a:pt x="2299" y="78"/>
                    <a:pt x="2286" y="168"/>
                  </a:cubicBezTo>
                  <a:lnTo>
                    <a:pt x="2286" y="570"/>
                  </a:lnTo>
                  <a:lnTo>
                    <a:pt x="2011" y="570"/>
                  </a:lnTo>
                  <a:lnTo>
                    <a:pt x="2011" y="175"/>
                  </a:lnTo>
                  <a:cubicBezTo>
                    <a:pt x="2024" y="82"/>
                    <a:pt x="1952" y="1"/>
                    <a:pt x="1859" y="1"/>
                  </a:cubicBezTo>
                  <a:close/>
                </a:path>
              </a:pathLst>
            </a:custGeom>
            <a:solidFill>
              <a:srgbClr val="613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2983925" y="3355775"/>
              <a:ext cx="208850" cy="90625"/>
            </a:xfrm>
            <a:custGeom>
              <a:rect b="b" l="l" r="r" t="t"/>
              <a:pathLst>
                <a:path extrusionOk="0" h="3625" w="8354">
                  <a:moveTo>
                    <a:pt x="342" y="1"/>
                  </a:moveTo>
                  <a:cubicBezTo>
                    <a:pt x="157" y="1"/>
                    <a:pt x="3" y="150"/>
                    <a:pt x="0" y="335"/>
                  </a:cubicBezTo>
                  <a:lnTo>
                    <a:pt x="0" y="3290"/>
                  </a:lnTo>
                  <a:cubicBezTo>
                    <a:pt x="3" y="3476"/>
                    <a:pt x="155" y="3624"/>
                    <a:pt x="338" y="3624"/>
                  </a:cubicBezTo>
                  <a:cubicBezTo>
                    <a:pt x="341" y="3624"/>
                    <a:pt x="343" y="3624"/>
                    <a:pt x="346" y="3624"/>
                  </a:cubicBezTo>
                  <a:lnTo>
                    <a:pt x="8005" y="3624"/>
                  </a:lnTo>
                  <a:cubicBezTo>
                    <a:pt x="8008" y="3624"/>
                    <a:pt x="8011" y="3624"/>
                    <a:pt x="8014" y="3624"/>
                  </a:cubicBezTo>
                  <a:cubicBezTo>
                    <a:pt x="8199" y="3624"/>
                    <a:pt x="8349" y="3476"/>
                    <a:pt x="8354" y="3290"/>
                  </a:cubicBezTo>
                  <a:lnTo>
                    <a:pt x="8354" y="335"/>
                  </a:lnTo>
                  <a:cubicBezTo>
                    <a:pt x="8349" y="150"/>
                    <a:pt x="8196" y="1"/>
                    <a:pt x="8010" y="1"/>
                  </a:cubicBezTo>
                  <a:cubicBezTo>
                    <a:pt x="8008" y="1"/>
                    <a:pt x="8007" y="1"/>
                    <a:pt x="8005" y="1"/>
                  </a:cubicBezTo>
                  <a:lnTo>
                    <a:pt x="346" y="1"/>
                  </a:lnTo>
                  <a:cubicBezTo>
                    <a:pt x="345" y="1"/>
                    <a:pt x="343" y="1"/>
                    <a:pt x="342" y="1"/>
                  </a:cubicBezTo>
                  <a:close/>
                </a:path>
              </a:pathLst>
            </a:custGeom>
            <a:solidFill>
              <a:srgbClr val="613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2975525" y="3440225"/>
              <a:ext cx="225650" cy="19300"/>
            </a:xfrm>
            <a:custGeom>
              <a:rect b="b" l="l" r="r" t="t"/>
              <a:pathLst>
                <a:path extrusionOk="0" h="772" w="9026">
                  <a:moveTo>
                    <a:pt x="435" y="1"/>
                  </a:moveTo>
                  <a:cubicBezTo>
                    <a:pt x="194" y="1"/>
                    <a:pt x="0" y="172"/>
                    <a:pt x="0" y="386"/>
                  </a:cubicBezTo>
                  <a:cubicBezTo>
                    <a:pt x="0" y="597"/>
                    <a:pt x="194" y="771"/>
                    <a:pt x="435" y="771"/>
                  </a:cubicBezTo>
                  <a:lnTo>
                    <a:pt x="8591" y="771"/>
                  </a:lnTo>
                  <a:cubicBezTo>
                    <a:pt x="8832" y="771"/>
                    <a:pt x="9026" y="597"/>
                    <a:pt x="9026" y="386"/>
                  </a:cubicBezTo>
                  <a:cubicBezTo>
                    <a:pt x="9026" y="172"/>
                    <a:pt x="8832" y="1"/>
                    <a:pt x="8591" y="1"/>
                  </a:cubicBezTo>
                  <a:close/>
                </a:path>
              </a:pathLst>
            </a:custGeom>
            <a:solidFill>
              <a:srgbClr val="283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3045525" y="3375800"/>
              <a:ext cx="85575" cy="40700"/>
            </a:xfrm>
            <a:custGeom>
              <a:rect b="b" l="l" r="r" t="t"/>
              <a:pathLst>
                <a:path extrusionOk="0" h="1628" w="3423">
                  <a:moveTo>
                    <a:pt x="1" y="0"/>
                  </a:moveTo>
                  <a:lnTo>
                    <a:pt x="1" y="1628"/>
                  </a:lnTo>
                  <a:lnTo>
                    <a:pt x="3423" y="1628"/>
                  </a:lnTo>
                  <a:lnTo>
                    <a:pt x="3423" y="0"/>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1" name="Google Shape;721;p56"/>
          <p:cNvCxnSpPr>
            <a:stCxn id="710" idx="1"/>
          </p:cNvCxnSpPr>
          <p:nvPr/>
        </p:nvCxnSpPr>
        <p:spPr>
          <a:xfrm flipH="1">
            <a:off x="2829176" y="970201"/>
            <a:ext cx="2321400" cy="806700"/>
          </a:xfrm>
          <a:prstGeom prst="curvedConnector3">
            <a:avLst>
              <a:gd fmla="val 50000" name="adj1"/>
            </a:avLst>
          </a:prstGeom>
          <a:noFill/>
          <a:ln cap="flat" cmpd="sng" w="19050">
            <a:solidFill>
              <a:schemeClr val="lt1"/>
            </a:solidFill>
            <a:prstDash val="dash"/>
            <a:round/>
            <a:headEnd len="med" w="med" type="oval"/>
            <a:tailEnd len="med" w="med" type="triangle"/>
          </a:ln>
        </p:spPr>
      </p:cxnSp>
      <p:sp>
        <p:nvSpPr>
          <p:cNvPr id="722" name="Google Shape;722;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0"/>
          <p:cNvSpPr txBox="1"/>
          <p:nvPr>
            <p:ph type="ctrTitle"/>
          </p:nvPr>
        </p:nvSpPr>
        <p:spPr>
          <a:xfrm>
            <a:off x="915800" y="503467"/>
            <a:ext cx="2489100" cy="12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CURRENT </a:t>
            </a:r>
            <a:br>
              <a:rPr lang="en"/>
            </a:br>
            <a:r>
              <a:rPr lang="en"/>
              <a:t>SCENARIO</a:t>
            </a:r>
            <a:endParaRPr/>
          </a:p>
        </p:txBody>
      </p:sp>
      <p:sp>
        <p:nvSpPr>
          <p:cNvPr id="311" name="Google Shape;311;p30"/>
          <p:cNvSpPr txBox="1"/>
          <p:nvPr>
            <p:ph idx="1" type="subTitle"/>
          </p:nvPr>
        </p:nvSpPr>
        <p:spPr>
          <a:xfrm>
            <a:off x="915950" y="2324550"/>
            <a:ext cx="24891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Geographic based advertisement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Lacking of personalized advertisement </a:t>
            </a:r>
            <a:endParaRPr/>
          </a:p>
        </p:txBody>
      </p:sp>
      <p:cxnSp>
        <p:nvCxnSpPr>
          <p:cNvPr id="312" name="Google Shape;312;p30"/>
          <p:cNvCxnSpPr/>
          <p:nvPr/>
        </p:nvCxnSpPr>
        <p:spPr>
          <a:xfrm>
            <a:off x="-215525" y="2020050"/>
            <a:ext cx="2914800" cy="0"/>
          </a:xfrm>
          <a:prstGeom prst="straightConnector1">
            <a:avLst/>
          </a:prstGeom>
          <a:noFill/>
          <a:ln cap="flat" cmpd="sng" w="19050">
            <a:solidFill>
              <a:schemeClr val="lt1"/>
            </a:solidFill>
            <a:prstDash val="dash"/>
            <a:round/>
            <a:headEnd len="lg" w="lg" type="none"/>
            <a:tailEnd len="lg" w="lg" type="triangle"/>
          </a:ln>
        </p:spPr>
      </p:cxnSp>
      <p:grpSp>
        <p:nvGrpSpPr>
          <p:cNvPr id="313" name="Google Shape;313;p30"/>
          <p:cNvGrpSpPr/>
          <p:nvPr/>
        </p:nvGrpSpPr>
        <p:grpSpPr>
          <a:xfrm flipH="1">
            <a:off x="5362004" y="1327366"/>
            <a:ext cx="2742357" cy="3803561"/>
            <a:chOff x="845875" y="2400750"/>
            <a:chExt cx="942650" cy="1307425"/>
          </a:xfrm>
        </p:grpSpPr>
        <p:sp>
          <p:nvSpPr>
            <p:cNvPr id="314" name="Google Shape;314;p30"/>
            <p:cNvSpPr/>
            <p:nvPr/>
          </p:nvSpPr>
          <p:spPr>
            <a:xfrm>
              <a:off x="1758800" y="2513325"/>
              <a:ext cx="19400" cy="1035150"/>
            </a:xfrm>
            <a:custGeom>
              <a:rect b="b" l="l" r="r" t="t"/>
              <a:pathLst>
                <a:path extrusionOk="0" h="41406" w="776">
                  <a:moveTo>
                    <a:pt x="390" y="1"/>
                  </a:moveTo>
                  <a:cubicBezTo>
                    <a:pt x="181" y="1"/>
                    <a:pt x="1" y="168"/>
                    <a:pt x="1" y="385"/>
                  </a:cubicBezTo>
                  <a:lnTo>
                    <a:pt x="1" y="41308"/>
                  </a:lnTo>
                  <a:lnTo>
                    <a:pt x="775" y="41406"/>
                  </a:lnTo>
                  <a:lnTo>
                    <a:pt x="775" y="385"/>
                  </a:lnTo>
                  <a:cubicBezTo>
                    <a:pt x="775" y="194"/>
                    <a:pt x="631" y="29"/>
                    <a:pt x="435" y="3"/>
                  </a:cubicBezTo>
                  <a:cubicBezTo>
                    <a:pt x="420" y="1"/>
                    <a:pt x="405" y="1"/>
                    <a:pt x="3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866000" y="2956700"/>
              <a:ext cx="902525" cy="131825"/>
            </a:xfrm>
            <a:custGeom>
              <a:rect b="b" l="l" r="r" t="t"/>
              <a:pathLst>
                <a:path extrusionOk="0" h="5273" w="36101">
                  <a:moveTo>
                    <a:pt x="1" y="0"/>
                  </a:moveTo>
                  <a:lnTo>
                    <a:pt x="1" y="770"/>
                  </a:lnTo>
                  <a:lnTo>
                    <a:pt x="36100" y="5273"/>
                  </a:lnTo>
                  <a:lnTo>
                    <a:pt x="36100" y="449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1748225" y="3512525"/>
              <a:ext cx="40300" cy="195650"/>
            </a:xfrm>
            <a:custGeom>
              <a:rect b="b" l="l" r="r" t="t"/>
              <a:pathLst>
                <a:path extrusionOk="0" h="7826" w="1612">
                  <a:moveTo>
                    <a:pt x="799" y="1"/>
                  </a:moveTo>
                  <a:cubicBezTo>
                    <a:pt x="364" y="1"/>
                    <a:pt x="1" y="353"/>
                    <a:pt x="1" y="803"/>
                  </a:cubicBezTo>
                  <a:lnTo>
                    <a:pt x="6" y="7826"/>
                  </a:lnTo>
                  <a:lnTo>
                    <a:pt x="1612" y="7826"/>
                  </a:lnTo>
                  <a:lnTo>
                    <a:pt x="1612" y="803"/>
                  </a:lnTo>
                  <a:cubicBezTo>
                    <a:pt x="1612" y="395"/>
                    <a:pt x="1307" y="54"/>
                    <a:pt x="904" y="8"/>
                  </a:cubicBezTo>
                  <a:cubicBezTo>
                    <a:pt x="869" y="3"/>
                    <a:pt x="834" y="1"/>
                    <a:pt x="7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856325" y="2400750"/>
              <a:ext cx="19375" cy="1035300"/>
            </a:xfrm>
            <a:custGeom>
              <a:rect b="b" l="l" r="r" t="t"/>
              <a:pathLst>
                <a:path extrusionOk="0" h="41412" w="775">
                  <a:moveTo>
                    <a:pt x="390" y="1"/>
                  </a:moveTo>
                  <a:cubicBezTo>
                    <a:pt x="181" y="1"/>
                    <a:pt x="0" y="168"/>
                    <a:pt x="0" y="385"/>
                  </a:cubicBezTo>
                  <a:lnTo>
                    <a:pt x="0" y="41313"/>
                  </a:lnTo>
                  <a:lnTo>
                    <a:pt x="775" y="41411"/>
                  </a:lnTo>
                  <a:lnTo>
                    <a:pt x="775" y="385"/>
                  </a:lnTo>
                  <a:cubicBezTo>
                    <a:pt x="775" y="194"/>
                    <a:pt x="630" y="29"/>
                    <a:pt x="434" y="3"/>
                  </a:cubicBezTo>
                  <a:cubicBezTo>
                    <a:pt x="419" y="2"/>
                    <a:pt x="404" y="1"/>
                    <a:pt x="3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845875" y="3399975"/>
              <a:ext cx="40150" cy="308200"/>
            </a:xfrm>
            <a:custGeom>
              <a:rect b="b" l="l" r="r" t="t"/>
              <a:pathLst>
                <a:path extrusionOk="0" h="12328" w="1606">
                  <a:moveTo>
                    <a:pt x="799" y="0"/>
                  </a:moveTo>
                  <a:cubicBezTo>
                    <a:pt x="364" y="0"/>
                    <a:pt x="0" y="352"/>
                    <a:pt x="0" y="802"/>
                  </a:cubicBezTo>
                  <a:lnTo>
                    <a:pt x="0" y="12328"/>
                  </a:lnTo>
                  <a:lnTo>
                    <a:pt x="1606" y="12328"/>
                  </a:lnTo>
                  <a:lnTo>
                    <a:pt x="1606" y="802"/>
                  </a:lnTo>
                  <a:cubicBezTo>
                    <a:pt x="1606" y="399"/>
                    <a:pt x="1306" y="53"/>
                    <a:pt x="904" y="7"/>
                  </a:cubicBezTo>
                  <a:cubicBezTo>
                    <a:pt x="868" y="2"/>
                    <a:pt x="833" y="0"/>
                    <a:pt x="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30"/>
          <p:cNvGrpSpPr/>
          <p:nvPr/>
        </p:nvGrpSpPr>
        <p:grpSpPr>
          <a:xfrm>
            <a:off x="4169943" y="2086281"/>
            <a:ext cx="2386842" cy="1784370"/>
            <a:chOff x="4029925" y="586725"/>
            <a:chExt cx="1224775" cy="915625"/>
          </a:xfrm>
        </p:grpSpPr>
        <p:sp>
          <p:nvSpPr>
            <p:cNvPr id="320" name="Google Shape;320;p30"/>
            <p:cNvSpPr/>
            <p:nvPr/>
          </p:nvSpPr>
          <p:spPr>
            <a:xfrm>
              <a:off x="4795575" y="649425"/>
              <a:ext cx="401425" cy="396825"/>
            </a:xfrm>
            <a:custGeom>
              <a:rect b="b" l="l" r="r" t="t"/>
              <a:pathLst>
                <a:path extrusionOk="0" h="15873" w="16057">
                  <a:moveTo>
                    <a:pt x="14012" y="1"/>
                  </a:moveTo>
                  <a:cubicBezTo>
                    <a:pt x="13004" y="1"/>
                    <a:pt x="11996" y="90"/>
                    <a:pt x="11003" y="269"/>
                  </a:cubicBezTo>
                  <a:cubicBezTo>
                    <a:pt x="10472" y="362"/>
                    <a:pt x="9950" y="485"/>
                    <a:pt x="9432" y="632"/>
                  </a:cubicBezTo>
                  <a:cubicBezTo>
                    <a:pt x="7576" y="1170"/>
                    <a:pt x="5592" y="2137"/>
                    <a:pt x="3891" y="3836"/>
                  </a:cubicBezTo>
                  <a:cubicBezTo>
                    <a:pt x="2190" y="5537"/>
                    <a:pt x="1226" y="7520"/>
                    <a:pt x="688" y="9376"/>
                  </a:cubicBezTo>
                  <a:cubicBezTo>
                    <a:pt x="538" y="9894"/>
                    <a:pt x="418" y="10417"/>
                    <a:pt x="322" y="10947"/>
                  </a:cubicBezTo>
                  <a:cubicBezTo>
                    <a:pt x="77" y="12324"/>
                    <a:pt x="1" y="13728"/>
                    <a:pt x="97" y="15125"/>
                  </a:cubicBezTo>
                  <a:cubicBezTo>
                    <a:pt x="126" y="15532"/>
                    <a:pt x="163" y="15766"/>
                    <a:pt x="163" y="15766"/>
                  </a:cubicBezTo>
                  <a:cubicBezTo>
                    <a:pt x="163" y="15766"/>
                    <a:pt x="236" y="15775"/>
                    <a:pt x="374" y="15793"/>
                  </a:cubicBezTo>
                  <a:cubicBezTo>
                    <a:pt x="660" y="15824"/>
                    <a:pt x="1218" y="15873"/>
                    <a:pt x="1962" y="15873"/>
                  </a:cubicBezTo>
                  <a:cubicBezTo>
                    <a:pt x="2782" y="15873"/>
                    <a:pt x="3828" y="15813"/>
                    <a:pt x="4981" y="15606"/>
                  </a:cubicBezTo>
                  <a:cubicBezTo>
                    <a:pt x="5511" y="15510"/>
                    <a:pt x="6034" y="15387"/>
                    <a:pt x="6552" y="15240"/>
                  </a:cubicBezTo>
                  <a:cubicBezTo>
                    <a:pt x="8408" y="14703"/>
                    <a:pt x="10391" y="13738"/>
                    <a:pt x="12092" y="12037"/>
                  </a:cubicBezTo>
                  <a:cubicBezTo>
                    <a:pt x="13794" y="10338"/>
                    <a:pt x="14758" y="8352"/>
                    <a:pt x="15296" y="6497"/>
                  </a:cubicBezTo>
                  <a:cubicBezTo>
                    <a:pt x="15443" y="5979"/>
                    <a:pt x="15566" y="5456"/>
                    <a:pt x="15659" y="4926"/>
                  </a:cubicBezTo>
                  <a:cubicBezTo>
                    <a:pt x="16057" y="2729"/>
                    <a:pt x="15914" y="920"/>
                    <a:pt x="15848" y="321"/>
                  </a:cubicBezTo>
                  <a:cubicBezTo>
                    <a:pt x="15831" y="183"/>
                    <a:pt x="15821" y="107"/>
                    <a:pt x="15821" y="107"/>
                  </a:cubicBezTo>
                  <a:cubicBezTo>
                    <a:pt x="15821" y="107"/>
                    <a:pt x="15588" y="73"/>
                    <a:pt x="15180" y="41"/>
                  </a:cubicBezTo>
                  <a:cubicBezTo>
                    <a:pt x="14791" y="14"/>
                    <a:pt x="14402" y="1"/>
                    <a:pt x="14012" y="1"/>
                  </a:cubicBezTo>
                  <a:close/>
                </a:path>
              </a:pathLst>
            </a:custGeom>
            <a:solidFill>
              <a:srgbClr val="D47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4797975" y="650425"/>
              <a:ext cx="393750" cy="393825"/>
            </a:xfrm>
            <a:custGeom>
              <a:rect b="b" l="l" r="r" t="t"/>
              <a:pathLst>
                <a:path extrusionOk="0" h="15753" w="15750">
                  <a:moveTo>
                    <a:pt x="15084" y="1"/>
                  </a:moveTo>
                  <a:cubicBezTo>
                    <a:pt x="13580" y="406"/>
                    <a:pt x="9500" y="1793"/>
                    <a:pt x="5644" y="5647"/>
                  </a:cubicBezTo>
                  <a:lnTo>
                    <a:pt x="5646" y="5647"/>
                  </a:lnTo>
                  <a:cubicBezTo>
                    <a:pt x="1790" y="9500"/>
                    <a:pt x="406" y="13580"/>
                    <a:pt x="1" y="15085"/>
                  </a:cubicBezTo>
                  <a:cubicBezTo>
                    <a:pt x="30" y="15492"/>
                    <a:pt x="67" y="15726"/>
                    <a:pt x="67" y="15726"/>
                  </a:cubicBezTo>
                  <a:cubicBezTo>
                    <a:pt x="67" y="15726"/>
                    <a:pt x="140" y="15735"/>
                    <a:pt x="278" y="15753"/>
                  </a:cubicBezTo>
                  <a:cubicBezTo>
                    <a:pt x="327" y="15495"/>
                    <a:pt x="1328" y="10566"/>
                    <a:pt x="5946" y="5949"/>
                  </a:cubicBezTo>
                  <a:cubicBezTo>
                    <a:pt x="10570" y="1324"/>
                    <a:pt x="15492" y="330"/>
                    <a:pt x="15750" y="281"/>
                  </a:cubicBezTo>
                  <a:cubicBezTo>
                    <a:pt x="15735" y="143"/>
                    <a:pt x="15723" y="67"/>
                    <a:pt x="15723" y="67"/>
                  </a:cubicBezTo>
                  <a:cubicBezTo>
                    <a:pt x="15723" y="67"/>
                    <a:pt x="15492" y="33"/>
                    <a:pt x="15084" y="1"/>
                  </a:cubicBezTo>
                  <a:close/>
                </a:path>
              </a:pathLst>
            </a:custGeom>
            <a:solidFill>
              <a:srgbClr val="CC6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5031300" y="656150"/>
              <a:ext cx="155775" cy="155700"/>
            </a:xfrm>
            <a:custGeom>
              <a:rect b="b" l="l" r="r" t="t"/>
              <a:pathLst>
                <a:path extrusionOk="0" h="6228" w="6231">
                  <a:moveTo>
                    <a:pt x="1571" y="0"/>
                  </a:moveTo>
                  <a:cubicBezTo>
                    <a:pt x="1043" y="93"/>
                    <a:pt x="518" y="216"/>
                    <a:pt x="0" y="363"/>
                  </a:cubicBezTo>
                  <a:lnTo>
                    <a:pt x="3" y="363"/>
                  </a:lnTo>
                  <a:cubicBezTo>
                    <a:pt x="646" y="1534"/>
                    <a:pt x="1502" y="2668"/>
                    <a:pt x="2531" y="3699"/>
                  </a:cubicBezTo>
                  <a:cubicBezTo>
                    <a:pt x="3559" y="4728"/>
                    <a:pt x="4696" y="5585"/>
                    <a:pt x="5864" y="6228"/>
                  </a:cubicBezTo>
                  <a:cubicBezTo>
                    <a:pt x="6014" y="5710"/>
                    <a:pt x="6137" y="5187"/>
                    <a:pt x="6230" y="4657"/>
                  </a:cubicBezTo>
                  <a:cubicBezTo>
                    <a:pt x="4320" y="3508"/>
                    <a:pt x="2722" y="1907"/>
                    <a:pt x="1571" y="0"/>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4803625" y="883825"/>
              <a:ext cx="155700" cy="155750"/>
            </a:xfrm>
            <a:custGeom>
              <a:rect b="b" l="l" r="r" t="t"/>
              <a:pathLst>
                <a:path extrusionOk="0" h="6230" w="6228">
                  <a:moveTo>
                    <a:pt x="366" y="0"/>
                  </a:moveTo>
                  <a:cubicBezTo>
                    <a:pt x="216" y="518"/>
                    <a:pt x="96" y="1041"/>
                    <a:pt x="0" y="1571"/>
                  </a:cubicBezTo>
                  <a:cubicBezTo>
                    <a:pt x="1910" y="2722"/>
                    <a:pt x="3508" y="4320"/>
                    <a:pt x="4659" y="6230"/>
                  </a:cubicBezTo>
                  <a:cubicBezTo>
                    <a:pt x="5187" y="6134"/>
                    <a:pt x="5712" y="6011"/>
                    <a:pt x="6228" y="5864"/>
                  </a:cubicBezTo>
                  <a:cubicBezTo>
                    <a:pt x="5585" y="4693"/>
                    <a:pt x="4728" y="3559"/>
                    <a:pt x="3700" y="2531"/>
                  </a:cubicBezTo>
                  <a:cubicBezTo>
                    <a:pt x="2671" y="1502"/>
                    <a:pt x="1534" y="643"/>
                    <a:pt x="366" y="0"/>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4889725" y="745000"/>
              <a:ext cx="108150" cy="103050"/>
            </a:xfrm>
            <a:custGeom>
              <a:rect b="b" l="l" r="r" t="t"/>
              <a:pathLst>
                <a:path extrusionOk="0" h="4122" w="4326">
                  <a:moveTo>
                    <a:pt x="3374" y="1"/>
                  </a:moveTo>
                  <a:cubicBezTo>
                    <a:pt x="3178" y="1"/>
                    <a:pt x="2982" y="67"/>
                    <a:pt x="2821" y="204"/>
                  </a:cubicBezTo>
                  <a:cubicBezTo>
                    <a:pt x="2376" y="590"/>
                    <a:pt x="1942" y="995"/>
                    <a:pt x="1525" y="1412"/>
                  </a:cubicBezTo>
                  <a:cubicBezTo>
                    <a:pt x="1107" y="1829"/>
                    <a:pt x="702" y="2264"/>
                    <a:pt x="317" y="2708"/>
                  </a:cubicBezTo>
                  <a:cubicBezTo>
                    <a:pt x="0" y="3076"/>
                    <a:pt x="52" y="3631"/>
                    <a:pt x="430" y="3935"/>
                  </a:cubicBezTo>
                  <a:cubicBezTo>
                    <a:pt x="586" y="4060"/>
                    <a:pt x="774" y="4121"/>
                    <a:pt x="961" y="4121"/>
                  </a:cubicBezTo>
                  <a:cubicBezTo>
                    <a:pt x="1200" y="4121"/>
                    <a:pt x="1438" y="4022"/>
                    <a:pt x="1606" y="3827"/>
                  </a:cubicBezTo>
                  <a:cubicBezTo>
                    <a:pt x="1964" y="3413"/>
                    <a:pt x="2342" y="3008"/>
                    <a:pt x="2730" y="2617"/>
                  </a:cubicBezTo>
                  <a:cubicBezTo>
                    <a:pt x="3118" y="2229"/>
                    <a:pt x="3523" y="1851"/>
                    <a:pt x="3940" y="1493"/>
                  </a:cubicBezTo>
                  <a:cubicBezTo>
                    <a:pt x="4291" y="1184"/>
                    <a:pt x="4325" y="649"/>
                    <a:pt x="4018" y="295"/>
                  </a:cubicBezTo>
                  <a:cubicBezTo>
                    <a:pt x="3850" y="101"/>
                    <a:pt x="3612" y="1"/>
                    <a:pt x="3374" y="1"/>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4948075" y="744825"/>
              <a:ext cx="48325" cy="46700"/>
            </a:xfrm>
            <a:custGeom>
              <a:rect b="b" l="l" r="r" t="t"/>
              <a:pathLst>
                <a:path extrusionOk="0" h="1868" w="1933">
                  <a:moveTo>
                    <a:pt x="365" y="1"/>
                  </a:moveTo>
                  <a:cubicBezTo>
                    <a:pt x="281" y="1"/>
                    <a:pt x="196" y="33"/>
                    <a:pt x="131" y="98"/>
                  </a:cubicBezTo>
                  <a:cubicBezTo>
                    <a:pt x="3" y="224"/>
                    <a:pt x="1" y="430"/>
                    <a:pt x="123" y="560"/>
                  </a:cubicBezTo>
                  <a:lnTo>
                    <a:pt x="1333" y="1768"/>
                  </a:lnTo>
                  <a:cubicBezTo>
                    <a:pt x="1398" y="1834"/>
                    <a:pt x="1483" y="1867"/>
                    <a:pt x="1568" y="1867"/>
                  </a:cubicBezTo>
                  <a:cubicBezTo>
                    <a:pt x="1653" y="1867"/>
                    <a:pt x="1738" y="1835"/>
                    <a:pt x="1802" y="1770"/>
                  </a:cubicBezTo>
                  <a:cubicBezTo>
                    <a:pt x="1932" y="1640"/>
                    <a:pt x="1932" y="1429"/>
                    <a:pt x="1800" y="1301"/>
                  </a:cubicBezTo>
                  <a:lnTo>
                    <a:pt x="592" y="91"/>
                  </a:lnTo>
                  <a:cubicBezTo>
                    <a:pt x="528" y="31"/>
                    <a:pt x="447" y="1"/>
                    <a:pt x="365" y="1"/>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4928450" y="762875"/>
              <a:ext cx="48075" cy="46475"/>
            </a:xfrm>
            <a:custGeom>
              <a:rect b="b" l="l" r="r" t="t"/>
              <a:pathLst>
                <a:path extrusionOk="0" h="1859" w="1923">
                  <a:moveTo>
                    <a:pt x="361" y="0"/>
                  </a:moveTo>
                  <a:cubicBezTo>
                    <a:pt x="277" y="0"/>
                    <a:pt x="193" y="32"/>
                    <a:pt x="128" y="96"/>
                  </a:cubicBezTo>
                  <a:cubicBezTo>
                    <a:pt x="3" y="223"/>
                    <a:pt x="0" y="427"/>
                    <a:pt x="123" y="557"/>
                  </a:cubicBezTo>
                  <a:lnTo>
                    <a:pt x="1328" y="1765"/>
                  </a:lnTo>
                  <a:cubicBezTo>
                    <a:pt x="1393" y="1827"/>
                    <a:pt x="1476" y="1858"/>
                    <a:pt x="1559" y="1858"/>
                  </a:cubicBezTo>
                  <a:cubicBezTo>
                    <a:pt x="1643" y="1858"/>
                    <a:pt x="1728" y="1826"/>
                    <a:pt x="1792" y="1760"/>
                  </a:cubicBezTo>
                  <a:cubicBezTo>
                    <a:pt x="1920" y="1632"/>
                    <a:pt x="1922" y="1426"/>
                    <a:pt x="1794" y="1296"/>
                  </a:cubicBezTo>
                  <a:lnTo>
                    <a:pt x="589" y="91"/>
                  </a:lnTo>
                  <a:cubicBezTo>
                    <a:pt x="525" y="30"/>
                    <a:pt x="443" y="0"/>
                    <a:pt x="361" y="0"/>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4909225" y="781350"/>
              <a:ext cx="48625" cy="46950"/>
            </a:xfrm>
            <a:custGeom>
              <a:rect b="b" l="l" r="r" t="t"/>
              <a:pathLst>
                <a:path extrusionOk="0" h="1878" w="1945">
                  <a:moveTo>
                    <a:pt x="365" y="1"/>
                  </a:moveTo>
                  <a:cubicBezTo>
                    <a:pt x="280" y="1"/>
                    <a:pt x="196" y="33"/>
                    <a:pt x="131" y="98"/>
                  </a:cubicBezTo>
                  <a:cubicBezTo>
                    <a:pt x="1" y="228"/>
                    <a:pt x="1" y="439"/>
                    <a:pt x="133" y="567"/>
                  </a:cubicBezTo>
                  <a:lnTo>
                    <a:pt x="1344" y="1777"/>
                  </a:lnTo>
                  <a:cubicBezTo>
                    <a:pt x="1408" y="1844"/>
                    <a:pt x="1494" y="1878"/>
                    <a:pt x="1581" y="1878"/>
                  </a:cubicBezTo>
                  <a:cubicBezTo>
                    <a:pt x="1665" y="1878"/>
                    <a:pt x="1749" y="1846"/>
                    <a:pt x="1815" y="1782"/>
                  </a:cubicBezTo>
                  <a:cubicBezTo>
                    <a:pt x="1945" y="1649"/>
                    <a:pt x="1942" y="1438"/>
                    <a:pt x="1810" y="1311"/>
                  </a:cubicBezTo>
                  <a:lnTo>
                    <a:pt x="600" y="100"/>
                  </a:lnTo>
                  <a:cubicBezTo>
                    <a:pt x="536" y="34"/>
                    <a:pt x="450" y="1"/>
                    <a:pt x="365" y="1"/>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4891550" y="801375"/>
              <a:ext cx="48075" cy="46425"/>
            </a:xfrm>
            <a:custGeom>
              <a:rect b="b" l="l" r="r" t="t"/>
              <a:pathLst>
                <a:path extrusionOk="0" h="1857" w="1923">
                  <a:moveTo>
                    <a:pt x="365" y="0"/>
                  </a:moveTo>
                  <a:cubicBezTo>
                    <a:pt x="280" y="0"/>
                    <a:pt x="195" y="33"/>
                    <a:pt x="131" y="97"/>
                  </a:cubicBezTo>
                  <a:cubicBezTo>
                    <a:pt x="3" y="225"/>
                    <a:pt x="1" y="429"/>
                    <a:pt x="124" y="559"/>
                  </a:cubicBezTo>
                  <a:lnTo>
                    <a:pt x="1334" y="1766"/>
                  </a:lnTo>
                  <a:cubicBezTo>
                    <a:pt x="1398" y="1827"/>
                    <a:pt x="1480" y="1857"/>
                    <a:pt x="1561" y="1857"/>
                  </a:cubicBezTo>
                  <a:cubicBezTo>
                    <a:pt x="1645" y="1857"/>
                    <a:pt x="1729" y="1825"/>
                    <a:pt x="1793" y="1761"/>
                  </a:cubicBezTo>
                  <a:cubicBezTo>
                    <a:pt x="1920" y="1634"/>
                    <a:pt x="1923" y="1430"/>
                    <a:pt x="1800" y="1300"/>
                  </a:cubicBezTo>
                  <a:lnTo>
                    <a:pt x="590" y="90"/>
                  </a:lnTo>
                  <a:cubicBezTo>
                    <a:pt x="527" y="30"/>
                    <a:pt x="446" y="0"/>
                    <a:pt x="365" y="0"/>
                  </a:cubicBezTo>
                  <a:close/>
                </a:path>
              </a:pathLst>
            </a:custGeom>
            <a:solidFill>
              <a:srgbClr val="FF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5191025" y="652150"/>
              <a:ext cx="700" cy="5300"/>
            </a:xfrm>
            <a:custGeom>
              <a:rect b="b" l="l" r="r" t="t"/>
              <a:pathLst>
                <a:path extrusionOk="0" h="212" w="28">
                  <a:moveTo>
                    <a:pt x="1" y="1"/>
                  </a:moveTo>
                  <a:cubicBezTo>
                    <a:pt x="3" y="8"/>
                    <a:pt x="13" y="82"/>
                    <a:pt x="28" y="212"/>
                  </a:cubicBezTo>
                  <a:cubicBezTo>
                    <a:pt x="15" y="82"/>
                    <a:pt x="3" y="8"/>
                    <a:pt x="3" y="1"/>
                  </a:cubicBezTo>
                  <a:close/>
                </a:path>
              </a:pathLst>
            </a:custGeom>
            <a:solidFill>
              <a:srgbClr val="DCC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5042525" y="657425"/>
              <a:ext cx="154475" cy="318900"/>
            </a:xfrm>
            <a:custGeom>
              <a:rect b="b" l="l" r="r" t="t"/>
              <a:pathLst>
                <a:path extrusionOk="0" h="12756" w="6179">
                  <a:moveTo>
                    <a:pt x="5968" y="1"/>
                  </a:moveTo>
                  <a:cubicBezTo>
                    <a:pt x="5953" y="3"/>
                    <a:pt x="5921" y="11"/>
                    <a:pt x="5869" y="20"/>
                  </a:cubicBezTo>
                  <a:cubicBezTo>
                    <a:pt x="5847" y="646"/>
                    <a:pt x="5732" y="2203"/>
                    <a:pt x="5138" y="4129"/>
                  </a:cubicBezTo>
                  <a:cubicBezTo>
                    <a:pt x="5133" y="4149"/>
                    <a:pt x="5128" y="4169"/>
                    <a:pt x="5121" y="4186"/>
                  </a:cubicBezTo>
                  <a:cubicBezTo>
                    <a:pt x="5339" y="4336"/>
                    <a:pt x="5560" y="4476"/>
                    <a:pt x="5781" y="4608"/>
                  </a:cubicBezTo>
                  <a:cubicBezTo>
                    <a:pt x="6179" y="2409"/>
                    <a:pt x="6036" y="602"/>
                    <a:pt x="5968" y="1"/>
                  </a:cubicBezTo>
                  <a:close/>
                  <a:moveTo>
                    <a:pt x="4583" y="5678"/>
                  </a:moveTo>
                  <a:cubicBezTo>
                    <a:pt x="3864" y="7414"/>
                    <a:pt x="2750" y="9309"/>
                    <a:pt x="1017" y="11044"/>
                  </a:cubicBezTo>
                  <a:cubicBezTo>
                    <a:pt x="683" y="11376"/>
                    <a:pt x="344" y="11687"/>
                    <a:pt x="0" y="11975"/>
                  </a:cubicBezTo>
                  <a:cubicBezTo>
                    <a:pt x="280" y="12196"/>
                    <a:pt x="565" y="12414"/>
                    <a:pt x="852" y="12625"/>
                  </a:cubicBezTo>
                  <a:cubicBezTo>
                    <a:pt x="911" y="12669"/>
                    <a:pt x="970" y="12713"/>
                    <a:pt x="1029" y="12755"/>
                  </a:cubicBezTo>
                  <a:cubicBezTo>
                    <a:pt x="1446" y="12436"/>
                    <a:pt x="1841" y="12090"/>
                    <a:pt x="2214" y="11717"/>
                  </a:cubicBezTo>
                  <a:cubicBezTo>
                    <a:pt x="3564" y="10367"/>
                    <a:pt x="4448" y="8840"/>
                    <a:pt x="5027" y="7340"/>
                  </a:cubicBezTo>
                  <a:cubicBezTo>
                    <a:pt x="5177" y="6950"/>
                    <a:pt x="5305" y="6560"/>
                    <a:pt x="5418" y="6177"/>
                  </a:cubicBezTo>
                  <a:cubicBezTo>
                    <a:pt x="5135" y="6022"/>
                    <a:pt x="4858" y="5855"/>
                    <a:pt x="4583" y="5678"/>
                  </a:cubicBezTo>
                  <a:close/>
                </a:path>
              </a:pathLst>
            </a:custGeom>
            <a:solidFill>
              <a:srgbClr val="BE66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5189300" y="651900"/>
              <a:ext cx="2425" cy="6050"/>
            </a:xfrm>
            <a:custGeom>
              <a:rect b="b" l="l" r="r" t="t"/>
              <a:pathLst>
                <a:path extrusionOk="0" h="242" w="97">
                  <a:moveTo>
                    <a:pt x="6" y="1"/>
                  </a:moveTo>
                  <a:cubicBezTo>
                    <a:pt x="6" y="50"/>
                    <a:pt x="6" y="131"/>
                    <a:pt x="1" y="241"/>
                  </a:cubicBezTo>
                  <a:cubicBezTo>
                    <a:pt x="50" y="232"/>
                    <a:pt x="82" y="224"/>
                    <a:pt x="97" y="222"/>
                  </a:cubicBezTo>
                  <a:cubicBezTo>
                    <a:pt x="84" y="92"/>
                    <a:pt x="72" y="20"/>
                    <a:pt x="72" y="11"/>
                  </a:cubicBezTo>
                  <a:cubicBezTo>
                    <a:pt x="72" y="11"/>
                    <a:pt x="48" y="6"/>
                    <a:pt x="6" y="1"/>
                  </a:cubicBezTo>
                  <a:close/>
                </a:path>
              </a:pathLst>
            </a:custGeom>
            <a:solidFill>
              <a:srgbClr val="B96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5157100" y="762050"/>
              <a:ext cx="29975" cy="49800"/>
            </a:xfrm>
            <a:custGeom>
              <a:rect b="b" l="l" r="r" t="t"/>
              <a:pathLst>
                <a:path extrusionOk="0" h="1992" w="1199">
                  <a:moveTo>
                    <a:pt x="538" y="1"/>
                  </a:moveTo>
                  <a:cubicBezTo>
                    <a:pt x="398" y="455"/>
                    <a:pt x="228" y="931"/>
                    <a:pt x="30" y="1420"/>
                  </a:cubicBezTo>
                  <a:cubicBezTo>
                    <a:pt x="20" y="1444"/>
                    <a:pt x="10" y="1469"/>
                    <a:pt x="0" y="1493"/>
                  </a:cubicBezTo>
                  <a:cubicBezTo>
                    <a:pt x="275" y="1670"/>
                    <a:pt x="552" y="1837"/>
                    <a:pt x="832" y="1992"/>
                  </a:cubicBezTo>
                  <a:cubicBezTo>
                    <a:pt x="982" y="1474"/>
                    <a:pt x="1105" y="951"/>
                    <a:pt x="1198" y="421"/>
                  </a:cubicBezTo>
                  <a:cubicBezTo>
                    <a:pt x="977" y="291"/>
                    <a:pt x="756" y="151"/>
                    <a:pt x="538" y="1"/>
                  </a:cubicBezTo>
                  <a:close/>
                </a:path>
              </a:pathLst>
            </a:custGeom>
            <a:solidFill>
              <a:srgbClr val="DCC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4906725" y="1039625"/>
              <a:ext cx="12975" cy="2100"/>
            </a:xfrm>
            <a:custGeom>
              <a:rect b="b" l="l" r="r" t="t"/>
              <a:pathLst>
                <a:path extrusionOk="0" h="84" w="519">
                  <a:moveTo>
                    <a:pt x="0" y="84"/>
                  </a:moveTo>
                  <a:lnTo>
                    <a:pt x="0" y="84"/>
                  </a:lnTo>
                  <a:close/>
                  <a:moveTo>
                    <a:pt x="22" y="81"/>
                  </a:moveTo>
                  <a:lnTo>
                    <a:pt x="17" y="81"/>
                  </a:lnTo>
                  <a:lnTo>
                    <a:pt x="22" y="81"/>
                  </a:lnTo>
                  <a:close/>
                  <a:moveTo>
                    <a:pt x="42" y="79"/>
                  </a:moveTo>
                  <a:lnTo>
                    <a:pt x="35" y="79"/>
                  </a:lnTo>
                  <a:lnTo>
                    <a:pt x="42" y="79"/>
                  </a:lnTo>
                  <a:close/>
                  <a:moveTo>
                    <a:pt x="69" y="74"/>
                  </a:moveTo>
                  <a:lnTo>
                    <a:pt x="47" y="79"/>
                  </a:lnTo>
                  <a:lnTo>
                    <a:pt x="69" y="74"/>
                  </a:lnTo>
                  <a:close/>
                  <a:moveTo>
                    <a:pt x="481" y="8"/>
                  </a:moveTo>
                  <a:cubicBezTo>
                    <a:pt x="341" y="32"/>
                    <a:pt x="204" y="54"/>
                    <a:pt x="69" y="74"/>
                  </a:cubicBezTo>
                  <a:cubicBezTo>
                    <a:pt x="204" y="54"/>
                    <a:pt x="341" y="32"/>
                    <a:pt x="481" y="8"/>
                  </a:cubicBezTo>
                  <a:close/>
                  <a:moveTo>
                    <a:pt x="501" y="3"/>
                  </a:moveTo>
                  <a:lnTo>
                    <a:pt x="484" y="8"/>
                  </a:lnTo>
                  <a:lnTo>
                    <a:pt x="501" y="3"/>
                  </a:lnTo>
                  <a:close/>
                  <a:moveTo>
                    <a:pt x="518" y="0"/>
                  </a:moveTo>
                  <a:lnTo>
                    <a:pt x="511" y="0"/>
                  </a:lnTo>
                  <a:lnTo>
                    <a:pt x="518" y="0"/>
                  </a:lnTo>
                  <a:close/>
                </a:path>
              </a:pathLst>
            </a:custGeom>
            <a:solidFill>
              <a:srgbClr val="DCC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4889475" y="963100"/>
              <a:ext cx="170875" cy="80175"/>
            </a:xfrm>
            <a:custGeom>
              <a:rect b="b" l="l" r="r" t="t"/>
              <a:pathLst>
                <a:path extrusionOk="0" h="3207" w="6835">
                  <a:moveTo>
                    <a:pt x="5820" y="0"/>
                  </a:moveTo>
                  <a:cubicBezTo>
                    <a:pt x="4782" y="833"/>
                    <a:pt x="3648" y="1535"/>
                    <a:pt x="2440" y="2094"/>
                  </a:cubicBezTo>
                  <a:cubicBezTo>
                    <a:pt x="2566" y="2296"/>
                    <a:pt x="2683" y="2497"/>
                    <a:pt x="2794" y="2698"/>
                  </a:cubicBezTo>
                  <a:cubicBezTo>
                    <a:pt x="3938" y="2372"/>
                    <a:pt x="5032" y="1898"/>
                    <a:pt x="6051" y="1284"/>
                  </a:cubicBezTo>
                  <a:cubicBezTo>
                    <a:pt x="6314" y="1125"/>
                    <a:pt x="6576" y="953"/>
                    <a:pt x="6834" y="769"/>
                  </a:cubicBezTo>
                  <a:lnTo>
                    <a:pt x="6751" y="707"/>
                  </a:lnTo>
                  <a:cubicBezTo>
                    <a:pt x="6437" y="477"/>
                    <a:pt x="6127" y="241"/>
                    <a:pt x="5820" y="0"/>
                  </a:cubicBezTo>
                  <a:close/>
                  <a:moveTo>
                    <a:pt x="995" y="2683"/>
                  </a:moveTo>
                  <a:lnTo>
                    <a:pt x="995" y="2683"/>
                  </a:lnTo>
                  <a:cubicBezTo>
                    <a:pt x="732" y="2777"/>
                    <a:pt x="474" y="2863"/>
                    <a:pt x="226" y="2939"/>
                  </a:cubicBezTo>
                  <a:cubicBezTo>
                    <a:pt x="148" y="2963"/>
                    <a:pt x="74" y="2985"/>
                    <a:pt x="0" y="3007"/>
                  </a:cubicBezTo>
                  <a:cubicBezTo>
                    <a:pt x="76" y="3074"/>
                    <a:pt x="155" y="3140"/>
                    <a:pt x="231" y="3206"/>
                  </a:cubicBezTo>
                  <a:cubicBezTo>
                    <a:pt x="381" y="3189"/>
                    <a:pt x="533" y="3169"/>
                    <a:pt x="688" y="3145"/>
                  </a:cubicBezTo>
                  <a:lnTo>
                    <a:pt x="690" y="3145"/>
                  </a:lnTo>
                  <a:lnTo>
                    <a:pt x="707" y="3142"/>
                  </a:lnTo>
                  <a:lnTo>
                    <a:pt x="737" y="3142"/>
                  </a:lnTo>
                  <a:lnTo>
                    <a:pt x="759" y="3140"/>
                  </a:lnTo>
                  <a:cubicBezTo>
                    <a:pt x="894" y="3118"/>
                    <a:pt x="1031" y="3096"/>
                    <a:pt x="1171" y="3071"/>
                  </a:cubicBezTo>
                  <a:lnTo>
                    <a:pt x="1174" y="3071"/>
                  </a:lnTo>
                  <a:lnTo>
                    <a:pt x="1191" y="3069"/>
                  </a:lnTo>
                  <a:lnTo>
                    <a:pt x="1201" y="3066"/>
                  </a:lnTo>
                  <a:lnTo>
                    <a:pt x="1208" y="3066"/>
                  </a:lnTo>
                  <a:lnTo>
                    <a:pt x="1225" y="3064"/>
                  </a:lnTo>
                  <a:cubicBezTo>
                    <a:pt x="1152" y="2939"/>
                    <a:pt x="1073" y="2813"/>
                    <a:pt x="992" y="2688"/>
                  </a:cubicBezTo>
                  <a:lnTo>
                    <a:pt x="995" y="2683"/>
                  </a:lnTo>
                  <a:close/>
                </a:path>
              </a:pathLst>
            </a:custGeom>
            <a:solidFill>
              <a:srgbClr val="BE66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4914275" y="1015325"/>
              <a:ext cx="45050" cy="24250"/>
            </a:xfrm>
            <a:custGeom>
              <a:rect b="b" l="l" r="r" t="t"/>
              <a:pathLst>
                <a:path extrusionOk="0" h="970" w="1802">
                  <a:moveTo>
                    <a:pt x="1451" y="0"/>
                  </a:moveTo>
                  <a:cubicBezTo>
                    <a:pt x="1200" y="116"/>
                    <a:pt x="952" y="224"/>
                    <a:pt x="707" y="324"/>
                  </a:cubicBezTo>
                  <a:cubicBezTo>
                    <a:pt x="469" y="423"/>
                    <a:pt x="233" y="511"/>
                    <a:pt x="0" y="594"/>
                  </a:cubicBezTo>
                  <a:cubicBezTo>
                    <a:pt x="81" y="720"/>
                    <a:pt x="160" y="845"/>
                    <a:pt x="233" y="970"/>
                  </a:cubicBezTo>
                  <a:cubicBezTo>
                    <a:pt x="763" y="874"/>
                    <a:pt x="1286" y="751"/>
                    <a:pt x="1802" y="604"/>
                  </a:cubicBezTo>
                  <a:cubicBezTo>
                    <a:pt x="1691" y="400"/>
                    <a:pt x="1574" y="199"/>
                    <a:pt x="1451" y="0"/>
                  </a:cubicBezTo>
                  <a:close/>
                </a:path>
              </a:pathLst>
            </a:custGeom>
            <a:solidFill>
              <a:srgbClr val="DCC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4859150" y="1041350"/>
              <a:ext cx="22850" cy="4625"/>
            </a:xfrm>
            <a:custGeom>
              <a:rect b="b" l="l" r="r" t="t"/>
              <a:pathLst>
                <a:path extrusionOk="0" h="185" w="914">
                  <a:moveTo>
                    <a:pt x="764" y="0"/>
                  </a:moveTo>
                  <a:cubicBezTo>
                    <a:pt x="502" y="71"/>
                    <a:pt x="246" y="133"/>
                    <a:pt x="1" y="184"/>
                  </a:cubicBezTo>
                  <a:cubicBezTo>
                    <a:pt x="288" y="177"/>
                    <a:pt x="592" y="157"/>
                    <a:pt x="914" y="130"/>
                  </a:cubicBezTo>
                  <a:lnTo>
                    <a:pt x="764" y="0"/>
                  </a:lnTo>
                  <a:close/>
                </a:path>
              </a:pathLst>
            </a:custGeom>
            <a:solidFill>
              <a:srgbClr val="BE66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4788650" y="586725"/>
              <a:ext cx="214000" cy="196525"/>
            </a:xfrm>
            <a:custGeom>
              <a:rect b="b" l="l" r="r" t="t"/>
              <a:pathLst>
                <a:path extrusionOk="0" h="7861" w="8560">
                  <a:moveTo>
                    <a:pt x="1698" y="1"/>
                  </a:moveTo>
                  <a:cubicBezTo>
                    <a:pt x="1455" y="1"/>
                    <a:pt x="1214" y="43"/>
                    <a:pt x="985" y="124"/>
                  </a:cubicBezTo>
                  <a:cubicBezTo>
                    <a:pt x="739" y="212"/>
                    <a:pt x="526" y="372"/>
                    <a:pt x="369" y="580"/>
                  </a:cubicBezTo>
                  <a:cubicBezTo>
                    <a:pt x="214" y="789"/>
                    <a:pt x="128" y="1039"/>
                    <a:pt x="84" y="1285"/>
                  </a:cubicBezTo>
                  <a:cubicBezTo>
                    <a:pt x="0" y="1783"/>
                    <a:pt x="76" y="2272"/>
                    <a:pt x="187" y="2738"/>
                  </a:cubicBezTo>
                  <a:cubicBezTo>
                    <a:pt x="423" y="3673"/>
                    <a:pt x="828" y="4542"/>
                    <a:pt x="1284" y="5372"/>
                  </a:cubicBezTo>
                  <a:cubicBezTo>
                    <a:pt x="1746" y="6199"/>
                    <a:pt x="2259" y="6997"/>
                    <a:pt x="2813" y="7763"/>
                  </a:cubicBezTo>
                  <a:cubicBezTo>
                    <a:pt x="2838" y="7795"/>
                    <a:pt x="2863" y="7829"/>
                    <a:pt x="2885" y="7861"/>
                  </a:cubicBezTo>
                  <a:cubicBezTo>
                    <a:pt x="2961" y="7755"/>
                    <a:pt x="3039" y="7650"/>
                    <a:pt x="3118" y="7544"/>
                  </a:cubicBezTo>
                  <a:lnTo>
                    <a:pt x="3118" y="7542"/>
                  </a:lnTo>
                  <a:cubicBezTo>
                    <a:pt x="2561" y="6793"/>
                    <a:pt x="2050" y="6012"/>
                    <a:pt x="1586" y="5202"/>
                  </a:cubicBezTo>
                  <a:cubicBezTo>
                    <a:pt x="1355" y="4800"/>
                    <a:pt x="1147" y="4385"/>
                    <a:pt x="955" y="3963"/>
                  </a:cubicBezTo>
                  <a:cubicBezTo>
                    <a:pt x="764" y="3543"/>
                    <a:pt x="604" y="3109"/>
                    <a:pt x="482" y="2664"/>
                  </a:cubicBezTo>
                  <a:cubicBezTo>
                    <a:pt x="366" y="2225"/>
                    <a:pt x="293" y="1766"/>
                    <a:pt x="356" y="1329"/>
                  </a:cubicBezTo>
                  <a:cubicBezTo>
                    <a:pt x="391" y="1115"/>
                    <a:pt x="459" y="907"/>
                    <a:pt x="580" y="737"/>
                  </a:cubicBezTo>
                  <a:cubicBezTo>
                    <a:pt x="705" y="566"/>
                    <a:pt x="877" y="433"/>
                    <a:pt x="1076" y="359"/>
                  </a:cubicBezTo>
                  <a:cubicBezTo>
                    <a:pt x="1289" y="280"/>
                    <a:pt x="1517" y="239"/>
                    <a:pt x="1744" y="239"/>
                  </a:cubicBezTo>
                  <a:cubicBezTo>
                    <a:pt x="1757" y="239"/>
                    <a:pt x="1770" y="239"/>
                    <a:pt x="1782" y="239"/>
                  </a:cubicBezTo>
                  <a:cubicBezTo>
                    <a:pt x="1989" y="242"/>
                    <a:pt x="2197" y="261"/>
                    <a:pt x="2401" y="296"/>
                  </a:cubicBezTo>
                  <a:cubicBezTo>
                    <a:pt x="2858" y="384"/>
                    <a:pt x="3302" y="514"/>
                    <a:pt x="3731" y="686"/>
                  </a:cubicBezTo>
                  <a:cubicBezTo>
                    <a:pt x="4603" y="1020"/>
                    <a:pt x="5433" y="1461"/>
                    <a:pt x="6233" y="1948"/>
                  </a:cubicBezTo>
                  <a:cubicBezTo>
                    <a:pt x="7035" y="2431"/>
                    <a:pt x="7806" y="2969"/>
                    <a:pt x="8560" y="3528"/>
                  </a:cubicBezTo>
                  <a:cubicBezTo>
                    <a:pt x="7833" y="2932"/>
                    <a:pt x="7075" y="2375"/>
                    <a:pt x="6289" y="1859"/>
                  </a:cubicBezTo>
                  <a:cubicBezTo>
                    <a:pt x="5499" y="1346"/>
                    <a:pt x="4679" y="875"/>
                    <a:pt x="3803" y="507"/>
                  </a:cubicBezTo>
                  <a:cubicBezTo>
                    <a:pt x="3366" y="318"/>
                    <a:pt x="2909" y="175"/>
                    <a:pt x="2443" y="77"/>
                  </a:cubicBezTo>
                  <a:cubicBezTo>
                    <a:pt x="2205" y="30"/>
                    <a:pt x="1964" y="6"/>
                    <a:pt x="1724" y="3"/>
                  </a:cubicBezTo>
                  <a:lnTo>
                    <a:pt x="1724" y="1"/>
                  </a:lnTo>
                  <a:lnTo>
                    <a:pt x="1719" y="1"/>
                  </a:lnTo>
                  <a:cubicBezTo>
                    <a:pt x="1712" y="1"/>
                    <a:pt x="1705" y="1"/>
                    <a:pt x="16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4860825" y="775250"/>
              <a:ext cx="181725" cy="187750"/>
            </a:xfrm>
            <a:custGeom>
              <a:rect b="b" l="l" r="r" t="t"/>
              <a:pathLst>
                <a:path extrusionOk="0" h="7510" w="7269">
                  <a:moveTo>
                    <a:pt x="233" y="1"/>
                  </a:moveTo>
                  <a:cubicBezTo>
                    <a:pt x="152" y="106"/>
                    <a:pt x="76" y="212"/>
                    <a:pt x="0" y="317"/>
                  </a:cubicBezTo>
                  <a:cubicBezTo>
                    <a:pt x="405" y="875"/>
                    <a:pt x="830" y="1419"/>
                    <a:pt x="1274" y="1950"/>
                  </a:cubicBezTo>
                  <a:cubicBezTo>
                    <a:pt x="1286" y="1837"/>
                    <a:pt x="1323" y="1729"/>
                    <a:pt x="1382" y="1631"/>
                  </a:cubicBezTo>
                  <a:lnTo>
                    <a:pt x="1355" y="1604"/>
                  </a:lnTo>
                  <a:cubicBezTo>
                    <a:pt x="1281" y="1530"/>
                    <a:pt x="1247" y="1429"/>
                    <a:pt x="1259" y="1326"/>
                  </a:cubicBezTo>
                  <a:cubicBezTo>
                    <a:pt x="906" y="894"/>
                    <a:pt x="565" y="452"/>
                    <a:pt x="233" y="1"/>
                  </a:cubicBezTo>
                  <a:close/>
                  <a:moveTo>
                    <a:pt x="2531" y="2806"/>
                  </a:moveTo>
                  <a:cubicBezTo>
                    <a:pt x="2403" y="2875"/>
                    <a:pt x="2261" y="2912"/>
                    <a:pt x="2118" y="2912"/>
                  </a:cubicBezTo>
                  <a:lnTo>
                    <a:pt x="2101" y="2912"/>
                  </a:lnTo>
                  <a:cubicBezTo>
                    <a:pt x="2592" y="3459"/>
                    <a:pt x="3095" y="3994"/>
                    <a:pt x="3613" y="4517"/>
                  </a:cubicBezTo>
                  <a:cubicBezTo>
                    <a:pt x="4671" y="5578"/>
                    <a:pt x="5793" y="6579"/>
                    <a:pt x="6969" y="7510"/>
                  </a:cubicBezTo>
                  <a:cubicBezTo>
                    <a:pt x="7069" y="7429"/>
                    <a:pt x="7170" y="7348"/>
                    <a:pt x="7268" y="7262"/>
                  </a:cubicBezTo>
                  <a:cubicBezTo>
                    <a:pt x="6085" y="6321"/>
                    <a:pt x="4958" y="5310"/>
                    <a:pt x="3893" y="4237"/>
                  </a:cubicBezTo>
                  <a:cubicBezTo>
                    <a:pt x="3429" y="3771"/>
                    <a:pt x="2975" y="3292"/>
                    <a:pt x="2531" y="2806"/>
                  </a:cubicBezTo>
                  <a:close/>
                </a:path>
              </a:pathLst>
            </a:custGeom>
            <a:solidFill>
              <a:srgbClr val="E19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4892600" y="816000"/>
              <a:ext cx="31500" cy="32050"/>
            </a:xfrm>
            <a:custGeom>
              <a:rect b="b" l="l" r="r" t="t"/>
              <a:pathLst>
                <a:path extrusionOk="0" h="1282" w="1260">
                  <a:moveTo>
                    <a:pt x="109" y="1"/>
                  </a:moveTo>
                  <a:cubicBezTo>
                    <a:pt x="52" y="99"/>
                    <a:pt x="15" y="207"/>
                    <a:pt x="1" y="320"/>
                  </a:cubicBezTo>
                  <a:cubicBezTo>
                    <a:pt x="273" y="646"/>
                    <a:pt x="548" y="965"/>
                    <a:pt x="830" y="1282"/>
                  </a:cubicBezTo>
                  <a:lnTo>
                    <a:pt x="847" y="1282"/>
                  </a:lnTo>
                  <a:cubicBezTo>
                    <a:pt x="990" y="1282"/>
                    <a:pt x="1132" y="1245"/>
                    <a:pt x="1260" y="1176"/>
                  </a:cubicBezTo>
                  <a:cubicBezTo>
                    <a:pt x="1184" y="1093"/>
                    <a:pt x="1110" y="1009"/>
                    <a:pt x="1036" y="926"/>
                  </a:cubicBezTo>
                  <a:lnTo>
                    <a:pt x="109" y="1"/>
                  </a:lnTo>
                  <a:close/>
                </a:path>
              </a:pathLst>
            </a:custGeom>
            <a:solidFill>
              <a:srgbClr val="CD8D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4891925" y="808450"/>
              <a:ext cx="26600" cy="30775"/>
            </a:xfrm>
            <a:custGeom>
              <a:rect b="b" l="l" r="r" t="t"/>
              <a:pathLst>
                <a:path extrusionOk="0" h="1231" w="1064">
                  <a:moveTo>
                    <a:pt x="15" y="1"/>
                  </a:moveTo>
                  <a:cubicBezTo>
                    <a:pt x="1" y="101"/>
                    <a:pt x="35" y="204"/>
                    <a:pt x="109" y="276"/>
                  </a:cubicBezTo>
                  <a:lnTo>
                    <a:pt x="136" y="305"/>
                  </a:lnTo>
                  <a:lnTo>
                    <a:pt x="1063" y="1230"/>
                  </a:lnTo>
                  <a:cubicBezTo>
                    <a:pt x="705" y="828"/>
                    <a:pt x="354" y="418"/>
                    <a:pt x="15" y="3"/>
                  </a:cubicBezTo>
                  <a:lnTo>
                    <a:pt x="15" y="1"/>
                  </a:lnTo>
                  <a:close/>
                </a:path>
              </a:pathLst>
            </a:custGeom>
            <a:solidFill>
              <a:srgbClr val="FF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5060375" y="840925"/>
              <a:ext cx="194325" cy="210575"/>
            </a:xfrm>
            <a:custGeom>
              <a:rect b="b" l="l" r="r" t="t"/>
              <a:pathLst>
                <a:path extrusionOk="0" h="8423" w="7773">
                  <a:moveTo>
                    <a:pt x="315" y="5415"/>
                  </a:moveTo>
                  <a:cubicBezTo>
                    <a:pt x="209" y="5496"/>
                    <a:pt x="106" y="5572"/>
                    <a:pt x="1" y="5648"/>
                  </a:cubicBezTo>
                  <a:cubicBezTo>
                    <a:pt x="104" y="5724"/>
                    <a:pt x="209" y="5801"/>
                    <a:pt x="317" y="5874"/>
                  </a:cubicBezTo>
                  <a:lnTo>
                    <a:pt x="585" y="5612"/>
                  </a:lnTo>
                  <a:cubicBezTo>
                    <a:pt x="494" y="5545"/>
                    <a:pt x="403" y="5481"/>
                    <a:pt x="315" y="5415"/>
                  </a:cubicBezTo>
                  <a:close/>
                  <a:moveTo>
                    <a:pt x="634" y="5646"/>
                  </a:moveTo>
                  <a:lnTo>
                    <a:pt x="369" y="5913"/>
                  </a:lnTo>
                  <a:cubicBezTo>
                    <a:pt x="992" y="6348"/>
                    <a:pt x="1633" y="6755"/>
                    <a:pt x="2298" y="7131"/>
                  </a:cubicBezTo>
                  <a:cubicBezTo>
                    <a:pt x="2657" y="7327"/>
                    <a:pt x="3020" y="7519"/>
                    <a:pt x="3393" y="7691"/>
                  </a:cubicBezTo>
                  <a:lnTo>
                    <a:pt x="3648" y="7440"/>
                  </a:lnTo>
                  <a:cubicBezTo>
                    <a:pt x="3248" y="7254"/>
                    <a:pt x="2855" y="7048"/>
                    <a:pt x="2470" y="6827"/>
                  </a:cubicBezTo>
                  <a:cubicBezTo>
                    <a:pt x="1839" y="6463"/>
                    <a:pt x="1228" y="6068"/>
                    <a:pt x="634" y="5646"/>
                  </a:cubicBezTo>
                  <a:close/>
                  <a:moveTo>
                    <a:pt x="4311" y="0"/>
                  </a:moveTo>
                  <a:lnTo>
                    <a:pt x="4311" y="0"/>
                  </a:lnTo>
                  <a:cubicBezTo>
                    <a:pt x="4868" y="756"/>
                    <a:pt x="5398" y="1532"/>
                    <a:pt x="5884" y="2335"/>
                  </a:cubicBezTo>
                  <a:cubicBezTo>
                    <a:pt x="6368" y="3137"/>
                    <a:pt x="6800" y="3972"/>
                    <a:pt x="7127" y="4843"/>
                  </a:cubicBezTo>
                  <a:cubicBezTo>
                    <a:pt x="7289" y="5278"/>
                    <a:pt x="7424" y="5724"/>
                    <a:pt x="7492" y="6179"/>
                  </a:cubicBezTo>
                  <a:cubicBezTo>
                    <a:pt x="7559" y="6625"/>
                    <a:pt x="7563" y="7104"/>
                    <a:pt x="7372" y="7489"/>
                  </a:cubicBezTo>
                  <a:cubicBezTo>
                    <a:pt x="7188" y="7880"/>
                    <a:pt x="6773" y="8093"/>
                    <a:pt x="6336" y="8128"/>
                  </a:cubicBezTo>
                  <a:cubicBezTo>
                    <a:pt x="6262" y="8133"/>
                    <a:pt x="6186" y="8137"/>
                    <a:pt x="6113" y="8137"/>
                  </a:cubicBezTo>
                  <a:cubicBezTo>
                    <a:pt x="5742" y="8137"/>
                    <a:pt x="5364" y="8061"/>
                    <a:pt x="4998" y="7958"/>
                  </a:cubicBezTo>
                  <a:cubicBezTo>
                    <a:pt x="4556" y="7831"/>
                    <a:pt x="4124" y="7666"/>
                    <a:pt x="3705" y="7467"/>
                  </a:cubicBezTo>
                  <a:lnTo>
                    <a:pt x="3457" y="7723"/>
                  </a:lnTo>
                  <a:cubicBezTo>
                    <a:pt x="3928" y="7939"/>
                    <a:pt x="4417" y="8118"/>
                    <a:pt x="4917" y="8255"/>
                  </a:cubicBezTo>
                  <a:cubicBezTo>
                    <a:pt x="5286" y="8349"/>
                    <a:pt x="5666" y="8422"/>
                    <a:pt x="6054" y="8422"/>
                  </a:cubicBezTo>
                  <a:cubicBezTo>
                    <a:pt x="6157" y="8422"/>
                    <a:pt x="6260" y="8415"/>
                    <a:pt x="6363" y="8405"/>
                  </a:cubicBezTo>
                  <a:cubicBezTo>
                    <a:pt x="6618" y="8380"/>
                    <a:pt x="6864" y="8302"/>
                    <a:pt x="7085" y="8169"/>
                  </a:cubicBezTo>
                  <a:cubicBezTo>
                    <a:pt x="7306" y="8034"/>
                    <a:pt x="7485" y="7835"/>
                    <a:pt x="7595" y="7600"/>
                  </a:cubicBezTo>
                  <a:cubicBezTo>
                    <a:pt x="7701" y="7369"/>
                    <a:pt x="7757" y="7121"/>
                    <a:pt x="7765" y="6871"/>
                  </a:cubicBezTo>
                  <a:cubicBezTo>
                    <a:pt x="7772" y="6628"/>
                    <a:pt x="7755" y="6385"/>
                    <a:pt x="7711" y="6144"/>
                  </a:cubicBezTo>
                  <a:cubicBezTo>
                    <a:pt x="7630" y="5670"/>
                    <a:pt x="7482" y="5214"/>
                    <a:pt x="7306" y="4775"/>
                  </a:cubicBezTo>
                  <a:cubicBezTo>
                    <a:pt x="6947" y="3896"/>
                    <a:pt x="6481" y="3071"/>
                    <a:pt x="5973" y="2281"/>
                  </a:cubicBezTo>
                  <a:cubicBezTo>
                    <a:pt x="5460" y="1490"/>
                    <a:pt x="4907" y="729"/>
                    <a:pt x="4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5035025" y="956775"/>
              <a:ext cx="33225" cy="25425"/>
            </a:xfrm>
            <a:custGeom>
              <a:rect b="b" l="l" r="r" t="t"/>
              <a:pathLst>
                <a:path extrusionOk="0" h="1017" w="1329">
                  <a:moveTo>
                    <a:pt x="300" y="1"/>
                  </a:moveTo>
                  <a:cubicBezTo>
                    <a:pt x="202" y="87"/>
                    <a:pt x="101" y="168"/>
                    <a:pt x="1" y="249"/>
                  </a:cubicBezTo>
                  <a:cubicBezTo>
                    <a:pt x="305" y="489"/>
                    <a:pt x="615" y="725"/>
                    <a:pt x="929" y="955"/>
                  </a:cubicBezTo>
                  <a:lnTo>
                    <a:pt x="1015" y="1017"/>
                  </a:lnTo>
                  <a:cubicBezTo>
                    <a:pt x="1120" y="941"/>
                    <a:pt x="1223" y="862"/>
                    <a:pt x="1329" y="784"/>
                  </a:cubicBezTo>
                  <a:cubicBezTo>
                    <a:pt x="1270" y="739"/>
                    <a:pt x="1211" y="695"/>
                    <a:pt x="1152" y="651"/>
                  </a:cubicBezTo>
                  <a:cubicBezTo>
                    <a:pt x="865" y="440"/>
                    <a:pt x="583" y="224"/>
                    <a:pt x="300" y="1"/>
                  </a:cubicBezTo>
                  <a:close/>
                </a:path>
              </a:pathLst>
            </a:custGeom>
            <a:solidFill>
              <a:srgbClr val="D29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4702550" y="752050"/>
              <a:ext cx="145825" cy="209425"/>
            </a:xfrm>
            <a:custGeom>
              <a:rect b="b" l="l" r="r" t="t"/>
              <a:pathLst>
                <a:path extrusionOk="0" h="8377" w="5833">
                  <a:moveTo>
                    <a:pt x="1436" y="1"/>
                  </a:moveTo>
                  <a:cubicBezTo>
                    <a:pt x="1260" y="1"/>
                    <a:pt x="1083" y="23"/>
                    <a:pt x="911" y="72"/>
                  </a:cubicBezTo>
                  <a:cubicBezTo>
                    <a:pt x="720" y="126"/>
                    <a:pt x="545" y="229"/>
                    <a:pt x="406" y="367"/>
                  </a:cubicBezTo>
                  <a:cubicBezTo>
                    <a:pt x="268" y="511"/>
                    <a:pt x="167" y="686"/>
                    <a:pt x="113" y="877"/>
                  </a:cubicBezTo>
                  <a:cubicBezTo>
                    <a:pt x="1" y="1253"/>
                    <a:pt x="28" y="1636"/>
                    <a:pt x="91" y="1996"/>
                  </a:cubicBezTo>
                  <a:cubicBezTo>
                    <a:pt x="158" y="2355"/>
                    <a:pt x="258" y="2708"/>
                    <a:pt x="388" y="3050"/>
                  </a:cubicBezTo>
                  <a:cubicBezTo>
                    <a:pt x="644" y="3729"/>
                    <a:pt x="980" y="4373"/>
                    <a:pt x="1348" y="4989"/>
                  </a:cubicBezTo>
                  <a:cubicBezTo>
                    <a:pt x="1719" y="5605"/>
                    <a:pt x="2124" y="6201"/>
                    <a:pt x="2551" y="6778"/>
                  </a:cubicBezTo>
                  <a:cubicBezTo>
                    <a:pt x="2899" y="7245"/>
                    <a:pt x="3265" y="7701"/>
                    <a:pt x="3643" y="8145"/>
                  </a:cubicBezTo>
                  <a:cubicBezTo>
                    <a:pt x="3724" y="8064"/>
                    <a:pt x="3805" y="7983"/>
                    <a:pt x="3889" y="7905"/>
                  </a:cubicBezTo>
                  <a:cubicBezTo>
                    <a:pt x="3889" y="7885"/>
                    <a:pt x="3891" y="7866"/>
                    <a:pt x="3894" y="7846"/>
                  </a:cubicBezTo>
                  <a:cubicBezTo>
                    <a:pt x="3535" y="7424"/>
                    <a:pt x="3187" y="6994"/>
                    <a:pt x="2850" y="6552"/>
                  </a:cubicBezTo>
                  <a:cubicBezTo>
                    <a:pt x="2421" y="5990"/>
                    <a:pt x="2016" y="5408"/>
                    <a:pt x="1645" y="4810"/>
                  </a:cubicBezTo>
                  <a:cubicBezTo>
                    <a:pt x="1461" y="4508"/>
                    <a:pt x="1284" y="4203"/>
                    <a:pt x="1120" y="3891"/>
                  </a:cubicBezTo>
                  <a:cubicBezTo>
                    <a:pt x="955" y="3582"/>
                    <a:pt x="806" y="3266"/>
                    <a:pt x="673" y="2939"/>
                  </a:cubicBezTo>
                  <a:cubicBezTo>
                    <a:pt x="541" y="2620"/>
                    <a:pt x="435" y="2286"/>
                    <a:pt x="364" y="1947"/>
                  </a:cubicBezTo>
                  <a:cubicBezTo>
                    <a:pt x="295" y="1611"/>
                    <a:pt x="266" y="1263"/>
                    <a:pt x="352" y="948"/>
                  </a:cubicBezTo>
                  <a:cubicBezTo>
                    <a:pt x="391" y="794"/>
                    <a:pt x="469" y="651"/>
                    <a:pt x="575" y="533"/>
                  </a:cubicBezTo>
                  <a:cubicBezTo>
                    <a:pt x="685" y="418"/>
                    <a:pt x="825" y="332"/>
                    <a:pt x="977" y="286"/>
                  </a:cubicBezTo>
                  <a:cubicBezTo>
                    <a:pt x="1137" y="236"/>
                    <a:pt x="1303" y="212"/>
                    <a:pt x="1469" y="212"/>
                  </a:cubicBezTo>
                  <a:cubicBezTo>
                    <a:pt x="1477" y="212"/>
                    <a:pt x="1485" y="212"/>
                    <a:pt x="1493" y="212"/>
                  </a:cubicBezTo>
                  <a:cubicBezTo>
                    <a:pt x="1660" y="214"/>
                    <a:pt x="1822" y="227"/>
                    <a:pt x="1984" y="256"/>
                  </a:cubicBezTo>
                  <a:cubicBezTo>
                    <a:pt x="2674" y="369"/>
                    <a:pt x="3339" y="639"/>
                    <a:pt x="3977" y="946"/>
                  </a:cubicBezTo>
                  <a:cubicBezTo>
                    <a:pt x="4615" y="1263"/>
                    <a:pt x="5234" y="1614"/>
                    <a:pt x="5833" y="1999"/>
                  </a:cubicBezTo>
                  <a:cubicBezTo>
                    <a:pt x="5256" y="1577"/>
                    <a:pt x="4652" y="1194"/>
                    <a:pt x="4024" y="853"/>
                  </a:cubicBezTo>
                  <a:cubicBezTo>
                    <a:pt x="3393" y="519"/>
                    <a:pt x="2735" y="214"/>
                    <a:pt x="2021" y="65"/>
                  </a:cubicBezTo>
                  <a:cubicBezTo>
                    <a:pt x="1827" y="25"/>
                    <a:pt x="1633" y="6"/>
                    <a:pt x="1436" y="3"/>
                  </a:cubicBezTo>
                  <a:lnTo>
                    <a:pt x="1436" y="1"/>
                  </a:lnTo>
                  <a:close/>
                  <a:moveTo>
                    <a:pt x="3874" y="8023"/>
                  </a:moveTo>
                  <a:lnTo>
                    <a:pt x="3695" y="8207"/>
                  </a:lnTo>
                  <a:cubicBezTo>
                    <a:pt x="3744" y="8263"/>
                    <a:pt x="3791" y="8320"/>
                    <a:pt x="3840" y="8376"/>
                  </a:cubicBezTo>
                  <a:cubicBezTo>
                    <a:pt x="3852" y="8261"/>
                    <a:pt x="3862" y="8143"/>
                    <a:pt x="3874" y="80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4798525" y="948125"/>
              <a:ext cx="90900" cy="93250"/>
            </a:xfrm>
            <a:custGeom>
              <a:rect b="b" l="l" r="r" t="t"/>
              <a:pathLst>
                <a:path extrusionOk="0" h="3730" w="3636">
                  <a:moveTo>
                    <a:pt x="55" y="0"/>
                  </a:moveTo>
                  <a:lnTo>
                    <a:pt x="55" y="3"/>
                  </a:lnTo>
                  <a:cubicBezTo>
                    <a:pt x="52" y="23"/>
                    <a:pt x="50" y="40"/>
                    <a:pt x="47" y="59"/>
                  </a:cubicBezTo>
                  <a:lnTo>
                    <a:pt x="79" y="30"/>
                  </a:lnTo>
                  <a:lnTo>
                    <a:pt x="55" y="0"/>
                  </a:lnTo>
                  <a:close/>
                  <a:moveTo>
                    <a:pt x="1115" y="1184"/>
                  </a:moveTo>
                  <a:lnTo>
                    <a:pt x="1113" y="1186"/>
                  </a:lnTo>
                  <a:cubicBezTo>
                    <a:pt x="1113" y="1186"/>
                    <a:pt x="1113" y="1187"/>
                    <a:pt x="1114" y="1187"/>
                  </a:cubicBezTo>
                  <a:lnTo>
                    <a:pt x="1114" y="1187"/>
                  </a:lnTo>
                  <a:cubicBezTo>
                    <a:pt x="1114" y="1186"/>
                    <a:pt x="1115" y="1185"/>
                    <a:pt x="1115" y="1184"/>
                  </a:cubicBezTo>
                  <a:close/>
                  <a:moveTo>
                    <a:pt x="126" y="86"/>
                  </a:moveTo>
                  <a:lnTo>
                    <a:pt x="35" y="180"/>
                  </a:lnTo>
                  <a:cubicBezTo>
                    <a:pt x="23" y="300"/>
                    <a:pt x="10" y="418"/>
                    <a:pt x="1" y="533"/>
                  </a:cubicBezTo>
                  <a:cubicBezTo>
                    <a:pt x="207" y="771"/>
                    <a:pt x="418" y="1007"/>
                    <a:pt x="631" y="1240"/>
                  </a:cubicBezTo>
                  <a:cubicBezTo>
                    <a:pt x="683" y="1112"/>
                    <a:pt x="739" y="977"/>
                    <a:pt x="796" y="842"/>
                  </a:cubicBezTo>
                  <a:cubicBezTo>
                    <a:pt x="570" y="592"/>
                    <a:pt x="344" y="342"/>
                    <a:pt x="126" y="86"/>
                  </a:cubicBezTo>
                  <a:close/>
                  <a:moveTo>
                    <a:pt x="1114" y="1187"/>
                  </a:moveTo>
                  <a:lnTo>
                    <a:pt x="1114" y="1187"/>
                  </a:lnTo>
                  <a:cubicBezTo>
                    <a:pt x="1058" y="1323"/>
                    <a:pt x="1004" y="1455"/>
                    <a:pt x="955" y="1584"/>
                  </a:cubicBezTo>
                  <a:cubicBezTo>
                    <a:pt x="1144" y="1785"/>
                    <a:pt x="1336" y="1984"/>
                    <a:pt x="1532" y="2180"/>
                  </a:cubicBezTo>
                  <a:cubicBezTo>
                    <a:pt x="2067" y="2715"/>
                    <a:pt x="2620" y="3231"/>
                    <a:pt x="3189" y="3729"/>
                  </a:cubicBezTo>
                  <a:cubicBezTo>
                    <a:pt x="3334" y="3692"/>
                    <a:pt x="3484" y="3651"/>
                    <a:pt x="3636" y="3606"/>
                  </a:cubicBezTo>
                  <a:cubicBezTo>
                    <a:pt x="3005" y="3064"/>
                    <a:pt x="2399" y="2494"/>
                    <a:pt x="1812" y="1903"/>
                  </a:cubicBezTo>
                  <a:cubicBezTo>
                    <a:pt x="1577" y="1668"/>
                    <a:pt x="1344" y="1427"/>
                    <a:pt x="1114" y="1187"/>
                  </a:cubicBezTo>
                  <a:close/>
                </a:path>
              </a:pathLst>
            </a:custGeom>
            <a:solidFill>
              <a:srgbClr val="E19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4814350" y="969175"/>
              <a:ext cx="12075" cy="18550"/>
            </a:xfrm>
            <a:custGeom>
              <a:rect b="b" l="l" r="r" t="t"/>
              <a:pathLst>
                <a:path extrusionOk="0" h="742" w="483">
                  <a:moveTo>
                    <a:pt x="165" y="0"/>
                  </a:moveTo>
                  <a:cubicBezTo>
                    <a:pt x="106" y="135"/>
                    <a:pt x="52" y="268"/>
                    <a:pt x="1" y="398"/>
                  </a:cubicBezTo>
                  <a:cubicBezTo>
                    <a:pt x="106" y="513"/>
                    <a:pt x="214" y="629"/>
                    <a:pt x="320" y="742"/>
                  </a:cubicBezTo>
                  <a:cubicBezTo>
                    <a:pt x="372" y="614"/>
                    <a:pt x="426" y="479"/>
                    <a:pt x="482" y="342"/>
                  </a:cubicBezTo>
                  <a:cubicBezTo>
                    <a:pt x="376" y="229"/>
                    <a:pt x="271" y="116"/>
                    <a:pt x="165" y="0"/>
                  </a:cubicBezTo>
                  <a:close/>
                </a:path>
              </a:pathLst>
            </a:custGeom>
            <a:solidFill>
              <a:srgbClr val="DB98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4881975" y="1043250"/>
              <a:ext cx="80250" cy="56425"/>
            </a:xfrm>
            <a:custGeom>
              <a:rect b="b" l="l" r="r" t="t"/>
              <a:pathLst>
                <a:path extrusionOk="0" h="2257" w="3210">
                  <a:moveTo>
                    <a:pt x="534" y="0"/>
                  </a:moveTo>
                  <a:cubicBezTo>
                    <a:pt x="352" y="20"/>
                    <a:pt x="175" y="40"/>
                    <a:pt x="1" y="54"/>
                  </a:cubicBezTo>
                  <a:cubicBezTo>
                    <a:pt x="465" y="454"/>
                    <a:pt x="944" y="837"/>
                    <a:pt x="1432" y="1205"/>
                  </a:cubicBezTo>
                  <a:cubicBezTo>
                    <a:pt x="1925" y="1574"/>
                    <a:pt x="2431" y="1930"/>
                    <a:pt x="2954" y="2256"/>
                  </a:cubicBezTo>
                  <a:lnTo>
                    <a:pt x="3209" y="2003"/>
                  </a:lnTo>
                  <a:cubicBezTo>
                    <a:pt x="2677" y="1662"/>
                    <a:pt x="2161" y="1294"/>
                    <a:pt x="1658" y="906"/>
                  </a:cubicBezTo>
                  <a:cubicBezTo>
                    <a:pt x="1275" y="614"/>
                    <a:pt x="899" y="312"/>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4881975" y="1043250"/>
              <a:ext cx="13350" cy="1375"/>
            </a:xfrm>
            <a:custGeom>
              <a:rect b="b" l="l" r="r" t="t"/>
              <a:pathLst>
                <a:path extrusionOk="0" h="55" w="534">
                  <a:moveTo>
                    <a:pt x="531" y="0"/>
                  </a:moveTo>
                  <a:cubicBezTo>
                    <a:pt x="352" y="20"/>
                    <a:pt x="175" y="40"/>
                    <a:pt x="1" y="54"/>
                  </a:cubicBezTo>
                  <a:cubicBezTo>
                    <a:pt x="175" y="40"/>
                    <a:pt x="352" y="20"/>
                    <a:pt x="534" y="0"/>
                  </a:cubicBezTo>
                  <a:close/>
                </a:path>
              </a:pathLst>
            </a:custGeom>
            <a:solidFill>
              <a:srgbClr val="E19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4878250" y="1038200"/>
              <a:ext cx="17025" cy="6350"/>
            </a:xfrm>
            <a:custGeom>
              <a:rect b="b" l="l" r="r" t="t"/>
              <a:pathLst>
                <a:path extrusionOk="0" h="254" w="681">
                  <a:moveTo>
                    <a:pt x="447" y="1"/>
                  </a:moveTo>
                  <a:lnTo>
                    <a:pt x="447" y="3"/>
                  </a:lnTo>
                  <a:cubicBezTo>
                    <a:pt x="295" y="48"/>
                    <a:pt x="147" y="87"/>
                    <a:pt x="0" y="126"/>
                  </a:cubicBezTo>
                  <a:lnTo>
                    <a:pt x="150" y="254"/>
                  </a:lnTo>
                  <a:cubicBezTo>
                    <a:pt x="322" y="239"/>
                    <a:pt x="498" y="222"/>
                    <a:pt x="680" y="200"/>
                  </a:cubicBezTo>
                  <a:cubicBezTo>
                    <a:pt x="602" y="134"/>
                    <a:pt x="523" y="67"/>
                    <a:pt x="447" y="1"/>
                  </a:cubicBezTo>
                  <a:close/>
                </a:path>
              </a:pathLst>
            </a:custGeom>
            <a:solidFill>
              <a:srgbClr val="D29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5040750" y="995075"/>
              <a:ext cx="8300" cy="12475"/>
            </a:xfrm>
            <a:custGeom>
              <a:rect b="b" l="l" r="r" t="t"/>
              <a:pathLst>
                <a:path extrusionOk="0" h="499" w="332">
                  <a:moveTo>
                    <a:pt x="0" y="0"/>
                  </a:moveTo>
                  <a:cubicBezTo>
                    <a:pt x="106" y="165"/>
                    <a:pt x="206" y="332"/>
                    <a:pt x="307" y="499"/>
                  </a:cubicBezTo>
                  <a:lnTo>
                    <a:pt x="332" y="474"/>
                  </a:lnTo>
                  <a:cubicBezTo>
                    <a:pt x="224" y="315"/>
                    <a:pt x="113" y="157"/>
                    <a:pt x="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5040750" y="995075"/>
              <a:ext cx="25" cy="25"/>
            </a:xfrm>
            <a:custGeom>
              <a:rect b="b" l="l" r="r" t="t"/>
              <a:pathLst>
                <a:path extrusionOk="0" h="1" w="1">
                  <a:moveTo>
                    <a:pt x="0" y="0"/>
                  </a:moveTo>
                  <a:lnTo>
                    <a:pt x="0" y="0"/>
                  </a:lnTo>
                  <a:lnTo>
                    <a:pt x="0" y="0"/>
                  </a:lnTo>
                  <a:lnTo>
                    <a:pt x="0" y="0"/>
                  </a:lnTo>
                  <a:close/>
                </a:path>
              </a:pathLst>
            </a:custGeom>
            <a:solidFill>
              <a:srgbClr val="D29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4957950" y="1008450"/>
              <a:ext cx="131775" cy="129375"/>
            </a:xfrm>
            <a:custGeom>
              <a:rect b="b" l="l" r="r" t="t"/>
              <a:pathLst>
                <a:path extrusionOk="0" h="5175" w="5271">
                  <a:moveTo>
                    <a:pt x="3680" y="0"/>
                  </a:moveTo>
                  <a:cubicBezTo>
                    <a:pt x="3681" y="1"/>
                    <a:pt x="3681" y="1"/>
                    <a:pt x="3681" y="2"/>
                  </a:cubicBezTo>
                  <a:lnTo>
                    <a:pt x="3681" y="2"/>
                  </a:lnTo>
                  <a:lnTo>
                    <a:pt x="3683" y="0"/>
                  </a:lnTo>
                  <a:close/>
                  <a:moveTo>
                    <a:pt x="5222" y="3385"/>
                  </a:moveTo>
                  <a:lnTo>
                    <a:pt x="5219" y="3388"/>
                  </a:lnTo>
                  <a:cubicBezTo>
                    <a:pt x="5219" y="3388"/>
                    <a:pt x="5219" y="3388"/>
                    <a:pt x="5219" y="3388"/>
                  </a:cubicBezTo>
                  <a:lnTo>
                    <a:pt x="5219" y="3388"/>
                  </a:lnTo>
                  <a:lnTo>
                    <a:pt x="5222" y="3385"/>
                  </a:lnTo>
                  <a:close/>
                  <a:moveTo>
                    <a:pt x="3681" y="2"/>
                  </a:moveTo>
                  <a:lnTo>
                    <a:pt x="3656" y="27"/>
                  </a:lnTo>
                  <a:cubicBezTo>
                    <a:pt x="3906" y="452"/>
                    <a:pt x="4142" y="887"/>
                    <a:pt x="4355" y="1328"/>
                  </a:cubicBezTo>
                  <a:cubicBezTo>
                    <a:pt x="4655" y="1969"/>
                    <a:pt x="4917" y="2639"/>
                    <a:pt x="5016" y="3329"/>
                  </a:cubicBezTo>
                  <a:cubicBezTo>
                    <a:pt x="5018" y="3358"/>
                    <a:pt x="5023" y="3390"/>
                    <a:pt x="5025" y="3420"/>
                  </a:cubicBezTo>
                  <a:lnTo>
                    <a:pt x="5197" y="3250"/>
                  </a:lnTo>
                  <a:cubicBezTo>
                    <a:pt x="5131" y="2909"/>
                    <a:pt x="5030" y="2578"/>
                    <a:pt x="4900" y="2259"/>
                  </a:cubicBezTo>
                  <a:cubicBezTo>
                    <a:pt x="4768" y="1925"/>
                    <a:pt x="4618" y="1598"/>
                    <a:pt x="4449" y="1282"/>
                  </a:cubicBezTo>
                  <a:cubicBezTo>
                    <a:pt x="4216" y="840"/>
                    <a:pt x="3958" y="414"/>
                    <a:pt x="3681" y="2"/>
                  </a:cubicBezTo>
                  <a:close/>
                  <a:moveTo>
                    <a:pt x="254" y="3447"/>
                  </a:moveTo>
                  <a:lnTo>
                    <a:pt x="254" y="3449"/>
                  </a:lnTo>
                  <a:lnTo>
                    <a:pt x="1" y="3702"/>
                  </a:lnTo>
                  <a:cubicBezTo>
                    <a:pt x="57" y="3739"/>
                    <a:pt x="116" y="3773"/>
                    <a:pt x="175" y="3810"/>
                  </a:cubicBezTo>
                  <a:cubicBezTo>
                    <a:pt x="789" y="4183"/>
                    <a:pt x="1429" y="4522"/>
                    <a:pt x="2107" y="4785"/>
                  </a:cubicBezTo>
                  <a:cubicBezTo>
                    <a:pt x="2446" y="4920"/>
                    <a:pt x="2794" y="5028"/>
                    <a:pt x="3153" y="5104"/>
                  </a:cubicBezTo>
                  <a:cubicBezTo>
                    <a:pt x="3204" y="5114"/>
                    <a:pt x="3253" y="5121"/>
                    <a:pt x="3305" y="5131"/>
                  </a:cubicBezTo>
                  <a:lnTo>
                    <a:pt x="3486" y="4947"/>
                  </a:lnTo>
                  <a:lnTo>
                    <a:pt x="3543" y="4890"/>
                  </a:lnTo>
                  <a:cubicBezTo>
                    <a:pt x="3432" y="4875"/>
                    <a:pt x="3320" y="4853"/>
                    <a:pt x="3209" y="4829"/>
                  </a:cubicBezTo>
                  <a:cubicBezTo>
                    <a:pt x="2870" y="4748"/>
                    <a:pt x="2539" y="4637"/>
                    <a:pt x="2220" y="4500"/>
                  </a:cubicBezTo>
                  <a:cubicBezTo>
                    <a:pt x="1577" y="4227"/>
                    <a:pt x="956" y="3884"/>
                    <a:pt x="357" y="3511"/>
                  </a:cubicBezTo>
                  <a:lnTo>
                    <a:pt x="254" y="3447"/>
                  </a:lnTo>
                  <a:close/>
                  <a:moveTo>
                    <a:pt x="5219" y="3388"/>
                  </a:moveTo>
                  <a:lnTo>
                    <a:pt x="5040" y="3570"/>
                  </a:lnTo>
                  <a:cubicBezTo>
                    <a:pt x="5055" y="3832"/>
                    <a:pt x="5033" y="4092"/>
                    <a:pt x="4937" y="4323"/>
                  </a:cubicBezTo>
                  <a:cubicBezTo>
                    <a:pt x="4878" y="4470"/>
                    <a:pt x="4778" y="4600"/>
                    <a:pt x="4652" y="4696"/>
                  </a:cubicBezTo>
                  <a:cubicBezTo>
                    <a:pt x="4522" y="4789"/>
                    <a:pt x="4373" y="4853"/>
                    <a:pt x="4215" y="4883"/>
                  </a:cubicBezTo>
                  <a:cubicBezTo>
                    <a:pt x="4105" y="4905"/>
                    <a:pt x="3992" y="4915"/>
                    <a:pt x="3879" y="4915"/>
                  </a:cubicBezTo>
                  <a:cubicBezTo>
                    <a:pt x="3823" y="4915"/>
                    <a:pt x="3766" y="4912"/>
                    <a:pt x="3710" y="4907"/>
                  </a:cubicBezTo>
                  <a:lnTo>
                    <a:pt x="3580" y="5040"/>
                  </a:lnTo>
                  <a:lnTo>
                    <a:pt x="3467" y="5153"/>
                  </a:lnTo>
                  <a:cubicBezTo>
                    <a:pt x="3582" y="5168"/>
                    <a:pt x="3700" y="5175"/>
                    <a:pt x="3815" y="5175"/>
                  </a:cubicBezTo>
                  <a:cubicBezTo>
                    <a:pt x="3968" y="5175"/>
                    <a:pt x="4120" y="5160"/>
                    <a:pt x="4267" y="5131"/>
                  </a:cubicBezTo>
                  <a:cubicBezTo>
                    <a:pt x="4458" y="5089"/>
                    <a:pt x="4640" y="5006"/>
                    <a:pt x="4797" y="4885"/>
                  </a:cubicBezTo>
                  <a:cubicBezTo>
                    <a:pt x="4952" y="4760"/>
                    <a:pt x="5072" y="4596"/>
                    <a:pt x="5143" y="4409"/>
                  </a:cubicBezTo>
                  <a:cubicBezTo>
                    <a:pt x="5271" y="4073"/>
                    <a:pt x="5266" y="3722"/>
                    <a:pt x="5219" y="338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5087925" y="996850"/>
              <a:ext cx="94850" cy="96250"/>
            </a:xfrm>
            <a:custGeom>
              <a:rect b="b" l="l" r="r" t="t"/>
              <a:pathLst>
                <a:path extrusionOk="0" h="3850" w="3794">
                  <a:moveTo>
                    <a:pt x="3793" y="1"/>
                  </a:moveTo>
                  <a:lnTo>
                    <a:pt x="3793" y="1"/>
                  </a:lnTo>
                  <a:cubicBezTo>
                    <a:pt x="3376" y="398"/>
                    <a:pt x="2961" y="801"/>
                    <a:pt x="2549" y="1203"/>
                  </a:cubicBezTo>
                  <a:lnTo>
                    <a:pt x="2603" y="1228"/>
                  </a:lnTo>
                  <a:cubicBezTo>
                    <a:pt x="3000" y="820"/>
                    <a:pt x="3398" y="410"/>
                    <a:pt x="3793" y="1"/>
                  </a:cubicBezTo>
                  <a:close/>
                  <a:moveTo>
                    <a:pt x="2291" y="1454"/>
                  </a:moveTo>
                  <a:cubicBezTo>
                    <a:pt x="1869" y="1866"/>
                    <a:pt x="1447" y="2278"/>
                    <a:pt x="1027" y="2693"/>
                  </a:cubicBezTo>
                  <a:lnTo>
                    <a:pt x="1" y="3712"/>
                  </a:lnTo>
                  <a:cubicBezTo>
                    <a:pt x="3" y="3729"/>
                    <a:pt x="6" y="3746"/>
                    <a:pt x="8" y="3761"/>
                  </a:cubicBezTo>
                  <a:cubicBezTo>
                    <a:pt x="13" y="3793"/>
                    <a:pt x="18" y="3820"/>
                    <a:pt x="23" y="3849"/>
                  </a:cubicBezTo>
                  <a:lnTo>
                    <a:pt x="1098" y="2764"/>
                  </a:lnTo>
                  <a:cubicBezTo>
                    <a:pt x="1518" y="2337"/>
                    <a:pt x="1937" y="1910"/>
                    <a:pt x="2357" y="1483"/>
                  </a:cubicBezTo>
                  <a:lnTo>
                    <a:pt x="2291" y="14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5145175" y="1026925"/>
              <a:ext cx="7825" cy="7075"/>
            </a:xfrm>
            <a:custGeom>
              <a:rect b="b" l="l" r="r" t="t"/>
              <a:pathLst>
                <a:path extrusionOk="0" h="283" w="313">
                  <a:moveTo>
                    <a:pt x="256" y="0"/>
                  </a:moveTo>
                  <a:lnTo>
                    <a:pt x="1" y="251"/>
                  </a:lnTo>
                  <a:lnTo>
                    <a:pt x="65" y="283"/>
                  </a:lnTo>
                  <a:lnTo>
                    <a:pt x="313" y="30"/>
                  </a:lnTo>
                  <a:lnTo>
                    <a:pt x="256" y="3"/>
                  </a:lnTo>
                  <a:lnTo>
                    <a:pt x="2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4909900" y="1094000"/>
              <a:ext cx="174075" cy="175700"/>
            </a:xfrm>
            <a:custGeom>
              <a:rect b="b" l="l" r="r" t="t"/>
              <a:pathLst>
                <a:path extrusionOk="0" h="7028" w="6963">
                  <a:moveTo>
                    <a:pt x="6950" y="0"/>
                  </a:moveTo>
                  <a:lnTo>
                    <a:pt x="5467" y="1473"/>
                  </a:lnTo>
                  <a:cubicBezTo>
                    <a:pt x="5521" y="1480"/>
                    <a:pt x="5578" y="1485"/>
                    <a:pt x="5634" y="1490"/>
                  </a:cubicBezTo>
                  <a:lnTo>
                    <a:pt x="6962" y="150"/>
                  </a:lnTo>
                  <a:cubicBezTo>
                    <a:pt x="6960" y="101"/>
                    <a:pt x="6955" y="52"/>
                    <a:pt x="6950" y="0"/>
                  </a:cubicBezTo>
                  <a:close/>
                  <a:moveTo>
                    <a:pt x="5227" y="1709"/>
                  </a:moveTo>
                  <a:lnTo>
                    <a:pt x="2691" y="4264"/>
                  </a:lnTo>
                  <a:lnTo>
                    <a:pt x="1341" y="5641"/>
                  </a:lnTo>
                  <a:lnTo>
                    <a:pt x="1" y="7028"/>
                  </a:lnTo>
                  <a:lnTo>
                    <a:pt x="1388" y="5688"/>
                  </a:lnTo>
                  <a:lnTo>
                    <a:pt x="2765" y="4338"/>
                  </a:lnTo>
                  <a:lnTo>
                    <a:pt x="5391" y="1733"/>
                  </a:lnTo>
                  <a:cubicBezTo>
                    <a:pt x="5335" y="1726"/>
                    <a:pt x="5281" y="1719"/>
                    <a:pt x="5229" y="17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5040550" y="1089625"/>
              <a:ext cx="47950" cy="47650"/>
            </a:xfrm>
            <a:custGeom>
              <a:rect b="b" l="l" r="r" t="t"/>
              <a:pathLst>
                <a:path extrusionOk="0" h="1906" w="1918">
                  <a:moveTo>
                    <a:pt x="1896" y="1"/>
                  </a:moveTo>
                  <a:lnTo>
                    <a:pt x="1724" y="173"/>
                  </a:lnTo>
                  <a:cubicBezTo>
                    <a:pt x="1729" y="222"/>
                    <a:pt x="1734" y="273"/>
                    <a:pt x="1736" y="323"/>
                  </a:cubicBezTo>
                  <a:lnTo>
                    <a:pt x="1918" y="138"/>
                  </a:lnTo>
                  <a:cubicBezTo>
                    <a:pt x="1915" y="109"/>
                    <a:pt x="1910" y="80"/>
                    <a:pt x="1906" y="50"/>
                  </a:cubicBezTo>
                  <a:cubicBezTo>
                    <a:pt x="1903" y="35"/>
                    <a:pt x="1901" y="18"/>
                    <a:pt x="1896" y="1"/>
                  </a:cubicBezTo>
                  <a:close/>
                  <a:moveTo>
                    <a:pt x="239" y="1643"/>
                  </a:moveTo>
                  <a:lnTo>
                    <a:pt x="185" y="1700"/>
                  </a:lnTo>
                  <a:lnTo>
                    <a:pt x="1" y="1884"/>
                  </a:lnTo>
                  <a:cubicBezTo>
                    <a:pt x="55" y="1891"/>
                    <a:pt x="109" y="1901"/>
                    <a:pt x="163" y="1906"/>
                  </a:cubicBezTo>
                  <a:lnTo>
                    <a:pt x="276" y="1793"/>
                  </a:lnTo>
                  <a:lnTo>
                    <a:pt x="408" y="1660"/>
                  </a:lnTo>
                  <a:cubicBezTo>
                    <a:pt x="352" y="1658"/>
                    <a:pt x="295" y="1650"/>
                    <a:pt x="239" y="16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5049025" y="915175"/>
              <a:ext cx="93050" cy="93300"/>
            </a:xfrm>
            <a:custGeom>
              <a:rect b="b" l="l" r="r" t="t"/>
              <a:pathLst>
                <a:path extrusionOk="0" h="3732" w="3722">
                  <a:moveTo>
                    <a:pt x="3722" y="0"/>
                  </a:moveTo>
                  <a:lnTo>
                    <a:pt x="1039" y="2642"/>
                  </a:lnTo>
                  <a:lnTo>
                    <a:pt x="1085" y="2676"/>
                  </a:lnTo>
                  <a:lnTo>
                    <a:pt x="3722" y="0"/>
                  </a:lnTo>
                  <a:close/>
                  <a:moveTo>
                    <a:pt x="771" y="2904"/>
                  </a:moveTo>
                  <a:lnTo>
                    <a:pt x="761" y="2914"/>
                  </a:lnTo>
                  <a:lnTo>
                    <a:pt x="1" y="3670"/>
                  </a:lnTo>
                  <a:lnTo>
                    <a:pt x="40" y="3731"/>
                  </a:lnTo>
                  <a:lnTo>
                    <a:pt x="808" y="2958"/>
                  </a:lnTo>
                  <a:lnTo>
                    <a:pt x="823" y="2943"/>
                  </a:lnTo>
                  <a:lnTo>
                    <a:pt x="771" y="290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5068300" y="981200"/>
              <a:ext cx="7925" cy="7525"/>
            </a:xfrm>
            <a:custGeom>
              <a:rect b="b" l="l" r="r" t="t"/>
              <a:pathLst>
                <a:path extrusionOk="0" h="301" w="317">
                  <a:moveTo>
                    <a:pt x="268" y="1"/>
                  </a:moveTo>
                  <a:lnTo>
                    <a:pt x="0" y="263"/>
                  </a:lnTo>
                  <a:lnTo>
                    <a:pt x="54" y="300"/>
                  </a:lnTo>
                  <a:lnTo>
                    <a:pt x="317" y="35"/>
                  </a:lnTo>
                  <a:lnTo>
                    <a:pt x="2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4554900" y="1007525"/>
              <a:ext cx="494525" cy="494825"/>
            </a:xfrm>
            <a:custGeom>
              <a:rect b="b" l="l" r="r" t="t"/>
              <a:pathLst>
                <a:path extrusionOk="0" h="19793" w="19781">
                  <a:moveTo>
                    <a:pt x="19741" y="1"/>
                  </a:moveTo>
                  <a:lnTo>
                    <a:pt x="17586" y="2146"/>
                  </a:lnTo>
                  <a:lnTo>
                    <a:pt x="16292" y="3432"/>
                  </a:lnTo>
                  <a:cubicBezTo>
                    <a:pt x="16319" y="3449"/>
                    <a:pt x="16349" y="3469"/>
                    <a:pt x="16376" y="3486"/>
                  </a:cubicBezTo>
                  <a:lnTo>
                    <a:pt x="17647" y="2210"/>
                  </a:lnTo>
                  <a:lnTo>
                    <a:pt x="19780" y="64"/>
                  </a:lnTo>
                  <a:lnTo>
                    <a:pt x="19743" y="3"/>
                  </a:lnTo>
                  <a:lnTo>
                    <a:pt x="19741" y="1"/>
                  </a:lnTo>
                  <a:close/>
                  <a:moveTo>
                    <a:pt x="16037" y="3685"/>
                  </a:moveTo>
                  <a:lnTo>
                    <a:pt x="11697" y="8003"/>
                  </a:lnTo>
                  <a:lnTo>
                    <a:pt x="5840" y="13889"/>
                  </a:lnTo>
                  <a:lnTo>
                    <a:pt x="2914" y="16832"/>
                  </a:lnTo>
                  <a:lnTo>
                    <a:pt x="1" y="19793"/>
                  </a:lnTo>
                  <a:lnTo>
                    <a:pt x="2958" y="16879"/>
                  </a:lnTo>
                  <a:lnTo>
                    <a:pt x="5902" y="13950"/>
                  </a:lnTo>
                  <a:lnTo>
                    <a:pt x="11790" y="8096"/>
                  </a:lnTo>
                  <a:lnTo>
                    <a:pt x="16123" y="3739"/>
                  </a:lnTo>
                  <a:lnTo>
                    <a:pt x="16037" y="368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4955800" y="1006925"/>
              <a:ext cx="94225" cy="94100"/>
            </a:xfrm>
            <a:custGeom>
              <a:rect b="b" l="l" r="r" t="t"/>
              <a:pathLst>
                <a:path extrusionOk="0" h="3764" w="3769">
                  <a:moveTo>
                    <a:pt x="3730" y="0"/>
                  </a:moveTo>
                  <a:lnTo>
                    <a:pt x="3705" y="25"/>
                  </a:lnTo>
                  <a:lnTo>
                    <a:pt x="3742" y="86"/>
                  </a:lnTo>
                  <a:lnTo>
                    <a:pt x="3769" y="59"/>
                  </a:lnTo>
                  <a:lnTo>
                    <a:pt x="3730" y="0"/>
                  </a:lnTo>
                  <a:close/>
                  <a:moveTo>
                    <a:pt x="256" y="3456"/>
                  </a:moveTo>
                  <a:lnTo>
                    <a:pt x="1" y="3709"/>
                  </a:lnTo>
                  <a:lnTo>
                    <a:pt x="87" y="3763"/>
                  </a:lnTo>
                  <a:lnTo>
                    <a:pt x="340" y="3510"/>
                  </a:lnTo>
                  <a:cubicBezTo>
                    <a:pt x="313" y="3493"/>
                    <a:pt x="283" y="3473"/>
                    <a:pt x="256" y="34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4464025" y="1232075"/>
              <a:ext cx="234075" cy="234075"/>
            </a:xfrm>
            <a:custGeom>
              <a:rect b="b" l="l" r="r" t="t"/>
              <a:pathLst>
                <a:path extrusionOk="0" h="9363" w="9363">
                  <a:moveTo>
                    <a:pt x="9362" y="0"/>
                  </a:moveTo>
                  <a:lnTo>
                    <a:pt x="9362" y="0"/>
                  </a:lnTo>
                  <a:cubicBezTo>
                    <a:pt x="8562" y="761"/>
                    <a:pt x="7774" y="1532"/>
                    <a:pt x="6986" y="2305"/>
                  </a:cubicBezTo>
                  <a:lnTo>
                    <a:pt x="4635" y="4635"/>
                  </a:lnTo>
                  <a:lnTo>
                    <a:pt x="2305" y="6986"/>
                  </a:lnTo>
                  <a:lnTo>
                    <a:pt x="1147" y="8169"/>
                  </a:lnTo>
                  <a:lnTo>
                    <a:pt x="0" y="9362"/>
                  </a:lnTo>
                  <a:lnTo>
                    <a:pt x="1193" y="8216"/>
                  </a:lnTo>
                  <a:lnTo>
                    <a:pt x="2376" y="7057"/>
                  </a:lnTo>
                  <a:lnTo>
                    <a:pt x="4728" y="4728"/>
                  </a:lnTo>
                  <a:lnTo>
                    <a:pt x="7057" y="2376"/>
                  </a:lnTo>
                  <a:cubicBezTo>
                    <a:pt x="7831" y="1588"/>
                    <a:pt x="8601" y="798"/>
                    <a:pt x="9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4556800" y="955675"/>
              <a:ext cx="238075" cy="238175"/>
            </a:xfrm>
            <a:custGeom>
              <a:rect b="b" l="l" r="r" t="t"/>
              <a:pathLst>
                <a:path extrusionOk="0" h="9527" w="9523">
                  <a:moveTo>
                    <a:pt x="9471" y="0"/>
                  </a:moveTo>
                  <a:cubicBezTo>
                    <a:pt x="9471" y="1"/>
                    <a:pt x="9472" y="1"/>
                    <a:pt x="9472" y="2"/>
                  </a:cubicBezTo>
                  <a:lnTo>
                    <a:pt x="9472" y="2"/>
                  </a:lnTo>
                  <a:cubicBezTo>
                    <a:pt x="9472" y="1"/>
                    <a:pt x="9473" y="1"/>
                    <a:pt x="9473" y="0"/>
                  </a:cubicBezTo>
                  <a:close/>
                  <a:moveTo>
                    <a:pt x="9472" y="2"/>
                  </a:moveTo>
                  <a:cubicBezTo>
                    <a:pt x="9180" y="288"/>
                    <a:pt x="8889" y="573"/>
                    <a:pt x="8599" y="860"/>
                  </a:cubicBezTo>
                  <a:lnTo>
                    <a:pt x="5710" y="3727"/>
                  </a:lnTo>
                  <a:lnTo>
                    <a:pt x="2843" y="6613"/>
                  </a:lnTo>
                  <a:lnTo>
                    <a:pt x="1417" y="8064"/>
                  </a:lnTo>
                  <a:lnTo>
                    <a:pt x="1" y="9527"/>
                  </a:lnTo>
                  <a:lnTo>
                    <a:pt x="1461" y="8111"/>
                  </a:lnTo>
                  <a:lnTo>
                    <a:pt x="2914" y="6684"/>
                  </a:lnTo>
                  <a:lnTo>
                    <a:pt x="5801" y="3817"/>
                  </a:lnTo>
                  <a:lnTo>
                    <a:pt x="8668" y="931"/>
                  </a:lnTo>
                  <a:cubicBezTo>
                    <a:pt x="8953" y="641"/>
                    <a:pt x="9238" y="351"/>
                    <a:pt x="9522" y="62"/>
                  </a:cubicBezTo>
                  <a:cubicBezTo>
                    <a:pt x="9506" y="40"/>
                    <a:pt x="9489" y="21"/>
                    <a:pt x="9472" y="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4800500" y="931975"/>
              <a:ext cx="18375" cy="18325"/>
            </a:xfrm>
            <a:custGeom>
              <a:rect b="b" l="l" r="r" t="t"/>
              <a:pathLst>
                <a:path extrusionOk="0" h="733" w="735">
                  <a:moveTo>
                    <a:pt x="692" y="1"/>
                  </a:moveTo>
                  <a:cubicBezTo>
                    <a:pt x="462" y="227"/>
                    <a:pt x="231" y="453"/>
                    <a:pt x="0" y="676"/>
                  </a:cubicBezTo>
                  <a:lnTo>
                    <a:pt x="47" y="732"/>
                  </a:lnTo>
                  <a:cubicBezTo>
                    <a:pt x="278" y="499"/>
                    <a:pt x="506" y="264"/>
                    <a:pt x="734" y="30"/>
                  </a:cubicBezTo>
                  <a:lnTo>
                    <a:pt x="692" y="1"/>
                  </a:lnTo>
                  <a:close/>
                </a:path>
              </a:pathLst>
            </a:custGeom>
            <a:solidFill>
              <a:srgbClr val="E19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4817800" y="906100"/>
              <a:ext cx="26775" cy="26650"/>
            </a:xfrm>
            <a:custGeom>
              <a:rect b="b" l="l" r="r" t="t"/>
              <a:pathLst>
                <a:path extrusionOk="0" h="1066" w="1071">
                  <a:moveTo>
                    <a:pt x="1071" y="0"/>
                  </a:moveTo>
                  <a:lnTo>
                    <a:pt x="1071" y="0"/>
                  </a:lnTo>
                  <a:cubicBezTo>
                    <a:pt x="712" y="344"/>
                    <a:pt x="356" y="690"/>
                    <a:pt x="0" y="1036"/>
                  </a:cubicBezTo>
                  <a:lnTo>
                    <a:pt x="42" y="1065"/>
                  </a:lnTo>
                  <a:cubicBezTo>
                    <a:pt x="386" y="712"/>
                    <a:pt x="729" y="356"/>
                    <a:pt x="1071" y="0"/>
                  </a:cubicBezTo>
                  <a:close/>
                </a:path>
              </a:pathLst>
            </a:custGeom>
            <a:solidFill>
              <a:srgbClr val="FF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4793625" y="949600"/>
              <a:ext cx="6150" cy="7625"/>
            </a:xfrm>
            <a:custGeom>
              <a:rect b="b" l="l" r="r" t="t"/>
              <a:pathLst>
                <a:path extrusionOk="0" h="305" w="246">
                  <a:moveTo>
                    <a:pt x="246" y="0"/>
                  </a:moveTo>
                  <a:cubicBezTo>
                    <a:pt x="246" y="1"/>
                    <a:pt x="245" y="2"/>
                    <a:pt x="245" y="3"/>
                  </a:cubicBezTo>
                  <a:lnTo>
                    <a:pt x="245" y="3"/>
                  </a:lnTo>
                  <a:cubicBezTo>
                    <a:pt x="245" y="3"/>
                    <a:pt x="246" y="3"/>
                    <a:pt x="246" y="3"/>
                  </a:cubicBezTo>
                  <a:lnTo>
                    <a:pt x="246" y="0"/>
                  </a:lnTo>
                  <a:close/>
                  <a:moveTo>
                    <a:pt x="245" y="3"/>
                  </a:moveTo>
                  <a:lnTo>
                    <a:pt x="245" y="3"/>
                  </a:lnTo>
                  <a:cubicBezTo>
                    <a:pt x="162" y="82"/>
                    <a:pt x="81" y="163"/>
                    <a:pt x="0" y="243"/>
                  </a:cubicBezTo>
                  <a:cubicBezTo>
                    <a:pt x="17" y="263"/>
                    <a:pt x="35" y="283"/>
                    <a:pt x="52" y="305"/>
                  </a:cubicBezTo>
                  <a:lnTo>
                    <a:pt x="231" y="121"/>
                  </a:lnTo>
                  <a:cubicBezTo>
                    <a:pt x="236" y="82"/>
                    <a:pt x="241" y="44"/>
                    <a:pt x="245" y="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4799375" y="948850"/>
              <a:ext cx="2375" cy="3775"/>
            </a:xfrm>
            <a:custGeom>
              <a:rect b="b" l="l" r="r" t="t"/>
              <a:pathLst>
                <a:path extrusionOk="0" h="151" w="95">
                  <a:moveTo>
                    <a:pt x="45" y="1"/>
                  </a:moveTo>
                  <a:lnTo>
                    <a:pt x="16" y="33"/>
                  </a:lnTo>
                  <a:cubicBezTo>
                    <a:pt x="11" y="72"/>
                    <a:pt x="6" y="111"/>
                    <a:pt x="1" y="151"/>
                  </a:cubicBezTo>
                  <a:lnTo>
                    <a:pt x="94" y="57"/>
                  </a:lnTo>
                  <a:lnTo>
                    <a:pt x="48" y="3"/>
                  </a:lnTo>
                  <a:lnTo>
                    <a:pt x="45" y="1"/>
                  </a:lnTo>
                  <a:close/>
                </a:path>
              </a:pathLst>
            </a:custGeom>
            <a:solidFill>
              <a:srgbClr val="EABB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4319800" y="921975"/>
              <a:ext cx="360000" cy="360075"/>
            </a:xfrm>
            <a:custGeom>
              <a:rect b="b" l="l" r="r" t="t"/>
              <a:pathLst>
                <a:path extrusionOk="0" h="14403" w="14400">
                  <a:moveTo>
                    <a:pt x="14400" y="1"/>
                  </a:moveTo>
                  <a:lnTo>
                    <a:pt x="12576" y="1778"/>
                  </a:lnTo>
                  <a:lnTo>
                    <a:pt x="10764" y="3565"/>
                  </a:lnTo>
                  <a:lnTo>
                    <a:pt x="7154" y="7156"/>
                  </a:lnTo>
                  <a:lnTo>
                    <a:pt x="3563" y="10765"/>
                  </a:lnTo>
                  <a:lnTo>
                    <a:pt x="1778" y="12579"/>
                  </a:lnTo>
                  <a:lnTo>
                    <a:pt x="1" y="14402"/>
                  </a:lnTo>
                  <a:lnTo>
                    <a:pt x="1822" y="12625"/>
                  </a:lnTo>
                  <a:lnTo>
                    <a:pt x="3636" y="10838"/>
                  </a:lnTo>
                  <a:lnTo>
                    <a:pt x="7247" y="7247"/>
                  </a:lnTo>
                  <a:lnTo>
                    <a:pt x="10836" y="3639"/>
                  </a:lnTo>
                  <a:lnTo>
                    <a:pt x="12623" y="1825"/>
                  </a:lnTo>
                  <a:lnTo>
                    <a:pt x="144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4029925" y="812700"/>
              <a:ext cx="648525" cy="648600"/>
            </a:xfrm>
            <a:custGeom>
              <a:rect b="b" l="l" r="r" t="t"/>
              <a:pathLst>
                <a:path extrusionOk="0" h="25944" w="25941">
                  <a:moveTo>
                    <a:pt x="25941" y="0"/>
                  </a:moveTo>
                  <a:lnTo>
                    <a:pt x="22676" y="3221"/>
                  </a:lnTo>
                  <a:lnTo>
                    <a:pt x="19426" y="6456"/>
                  </a:lnTo>
                  <a:lnTo>
                    <a:pt x="12924" y="12924"/>
                  </a:lnTo>
                  <a:lnTo>
                    <a:pt x="6453" y="19426"/>
                  </a:lnTo>
                  <a:lnTo>
                    <a:pt x="3218" y="22676"/>
                  </a:lnTo>
                  <a:lnTo>
                    <a:pt x="0" y="25943"/>
                  </a:lnTo>
                  <a:lnTo>
                    <a:pt x="0" y="25943"/>
                  </a:lnTo>
                  <a:lnTo>
                    <a:pt x="3265" y="22723"/>
                  </a:lnTo>
                  <a:lnTo>
                    <a:pt x="6517" y="19488"/>
                  </a:lnTo>
                  <a:lnTo>
                    <a:pt x="13017" y="13017"/>
                  </a:lnTo>
                  <a:lnTo>
                    <a:pt x="19488" y="6517"/>
                  </a:lnTo>
                  <a:lnTo>
                    <a:pt x="22720" y="3265"/>
                  </a:lnTo>
                  <a:lnTo>
                    <a:pt x="25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1"/>
          <p:cNvSpPr txBox="1"/>
          <p:nvPr>
            <p:ph idx="5" type="ctrTitle"/>
          </p:nvPr>
        </p:nvSpPr>
        <p:spPr>
          <a:xfrm>
            <a:off x="1382775" y="1325950"/>
            <a:ext cx="1701900" cy="13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RELATIONAL DATABASE MANAGEMENT SYSTEM </a:t>
            </a:r>
            <a:endParaRPr>
              <a:solidFill>
                <a:schemeClr val="accent1"/>
              </a:solidFill>
            </a:endParaRPr>
          </a:p>
        </p:txBody>
      </p:sp>
      <p:sp>
        <p:nvSpPr>
          <p:cNvPr id="374" name="Google Shape;374;p31"/>
          <p:cNvSpPr txBox="1"/>
          <p:nvPr>
            <p:ph idx="3" type="ctrTitle"/>
          </p:nvPr>
        </p:nvSpPr>
        <p:spPr>
          <a:xfrm>
            <a:off x="6326350" y="2329650"/>
            <a:ext cx="13341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CENTRALIZED</a:t>
            </a:r>
            <a:endParaRPr>
              <a:solidFill>
                <a:schemeClr val="accent1"/>
              </a:solidFill>
            </a:endParaRPr>
          </a:p>
          <a:p>
            <a:pPr indent="0" lvl="0" marL="0" rtl="0" algn="ctr">
              <a:spcBef>
                <a:spcPts val="0"/>
              </a:spcBef>
              <a:spcAft>
                <a:spcPts val="0"/>
              </a:spcAft>
              <a:buNone/>
            </a:pPr>
            <a:r>
              <a:rPr lang="en">
                <a:solidFill>
                  <a:schemeClr val="accent1"/>
                </a:solidFill>
              </a:rPr>
              <a:t>DATABASE</a:t>
            </a:r>
            <a:endParaRPr>
              <a:solidFill>
                <a:schemeClr val="accent1"/>
              </a:solidFill>
            </a:endParaRPr>
          </a:p>
        </p:txBody>
      </p:sp>
      <p:sp>
        <p:nvSpPr>
          <p:cNvPr id="375" name="Google Shape;375;p31"/>
          <p:cNvSpPr txBox="1"/>
          <p:nvPr>
            <p:ph idx="2" type="ctrTitle"/>
          </p:nvPr>
        </p:nvSpPr>
        <p:spPr>
          <a:xfrm>
            <a:off x="3908950" y="1547125"/>
            <a:ext cx="1390800" cy="110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PERSONALIZED ADS</a:t>
            </a:r>
            <a:endParaRPr>
              <a:solidFill>
                <a:schemeClr val="accent1"/>
              </a:solidFill>
            </a:endParaRPr>
          </a:p>
        </p:txBody>
      </p:sp>
      <p:sp>
        <p:nvSpPr>
          <p:cNvPr id="376" name="Google Shape;376;p31"/>
          <p:cNvSpPr txBox="1"/>
          <p:nvPr/>
        </p:nvSpPr>
        <p:spPr>
          <a:xfrm>
            <a:off x="1695984" y="2733577"/>
            <a:ext cx="1075500" cy="795300"/>
          </a:xfrm>
          <a:prstGeom prst="rect">
            <a:avLst/>
          </a:prstGeom>
          <a:noFill/>
          <a:ln>
            <a:noFill/>
          </a:ln>
        </p:spPr>
        <p:txBody>
          <a:bodyPr anchorCtr="0" anchor="ctr" bIns="0" lIns="0" spcFirstLastPara="1" rIns="0" wrap="square" tIns="4775">
            <a:noAutofit/>
          </a:bodyPr>
          <a:lstStyle/>
          <a:p>
            <a:pPr indent="0" lvl="0" marL="0" marR="0" rtl="0" algn="ctr">
              <a:spcBef>
                <a:spcPts val="100"/>
              </a:spcBef>
              <a:spcAft>
                <a:spcPts val="0"/>
              </a:spcAft>
              <a:buNone/>
            </a:pPr>
            <a:r>
              <a:rPr lang="en" sz="4800">
                <a:solidFill>
                  <a:schemeClr val="accent2"/>
                </a:solidFill>
                <a:latin typeface="Big Shoulders Display ExtraBold"/>
                <a:ea typeface="Big Shoulders Display ExtraBold"/>
                <a:cs typeface="Big Shoulders Display ExtraBold"/>
                <a:sym typeface="Big Shoulders Display ExtraBold"/>
              </a:rPr>
              <a:t>01</a:t>
            </a:r>
            <a:endParaRPr sz="4800">
              <a:solidFill>
                <a:schemeClr val="accent2"/>
              </a:solidFill>
              <a:latin typeface="Big Shoulders Display ExtraBold"/>
              <a:ea typeface="Big Shoulders Display ExtraBold"/>
              <a:cs typeface="Big Shoulders Display ExtraBold"/>
              <a:sym typeface="Big Shoulders Display ExtraBold"/>
            </a:endParaRPr>
          </a:p>
        </p:txBody>
      </p:sp>
      <p:sp>
        <p:nvSpPr>
          <p:cNvPr id="377" name="Google Shape;377;p31"/>
          <p:cNvSpPr txBox="1"/>
          <p:nvPr/>
        </p:nvSpPr>
        <p:spPr>
          <a:xfrm>
            <a:off x="4020250" y="2733577"/>
            <a:ext cx="1199400" cy="795300"/>
          </a:xfrm>
          <a:prstGeom prst="rect">
            <a:avLst/>
          </a:prstGeom>
          <a:noFill/>
          <a:ln>
            <a:noFill/>
          </a:ln>
        </p:spPr>
        <p:txBody>
          <a:bodyPr anchorCtr="0" anchor="ctr" bIns="0" lIns="0" spcFirstLastPara="1" rIns="0" wrap="square" tIns="4775">
            <a:noAutofit/>
          </a:bodyPr>
          <a:lstStyle/>
          <a:p>
            <a:pPr indent="0" lvl="0" marL="0" marR="0" rtl="0" algn="ctr">
              <a:spcBef>
                <a:spcPts val="100"/>
              </a:spcBef>
              <a:spcAft>
                <a:spcPts val="0"/>
              </a:spcAft>
              <a:buNone/>
            </a:pPr>
            <a:r>
              <a:rPr lang="en" sz="4800">
                <a:solidFill>
                  <a:schemeClr val="accent2"/>
                </a:solidFill>
                <a:latin typeface="Big Shoulders Display ExtraBold"/>
                <a:ea typeface="Big Shoulders Display ExtraBold"/>
                <a:cs typeface="Big Shoulders Display ExtraBold"/>
                <a:sym typeface="Big Shoulders Display ExtraBold"/>
              </a:rPr>
              <a:t>02</a:t>
            </a:r>
            <a:endParaRPr sz="4800">
              <a:solidFill>
                <a:schemeClr val="accent2"/>
              </a:solidFill>
              <a:latin typeface="Big Shoulders Display ExtraBold"/>
              <a:ea typeface="Big Shoulders Display ExtraBold"/>
              <a:cs typeface="Big Shoulders Display ExtraBold"/>
              <a:sym typeface="Big Shoulders Display ExtraBold"/>
            </a:endParaRPr>
          </a:p>
        </p:txBody>
      </p:sp>
      <p:sp>
        <p:nvSpPr>
          <p:cNvPr id="378" name="Google Shape;378;p31"/>
          <p:cNvSpPr txBox="1"/>
          <p:nvPr/>
        </p:nvSpPr>
        <p:spPr>
          <a:xfrm>
            <a:off x="6349872" y="2733577"/>
            <a:ext cx="1199400" cy="795300"/>
          </a:xfrm>
          <a:prstGeom prst="rect">
            <a:avLst/>
          </a:prstGeom>
          <a:noFill/>
          <a:ln>
            <a:noFill/>
          </a:ln>
        </p:spPr>
        <p:txBody>
          <a:bodyPr anchorCtr="0" anchor="ctr" bIns="0" lIns="0" spcFirstLastPara="1" rIns="0" wrap="square" tIns="4775">
            <a:noAutofit/>
          </a:bodyPr>
          <a:lstStyle/>
          <a:p>
            <a:pPr indent="0" lvl="0" marL="0" marR="0" rtl="0" algn="ctr">
              <a:spcBef>
                <a:spcPts val="100"/>
              </a:spcBef>
              <a:spcAft>
                <a:spcPts val="0"/>
              </a:spcAft>
              <a:buNone/>
            </a:pPr>
            <a:r>
              <a:rPr lang="en" sz="4800">
                <a:solidFill>
                  <a:schemeClr val="accent2"/>
                </a:solidFill>
                <a:latin typeface="Big Shoulders Display ExtraBold"/>
                <a:ea typeface="Big Shoulders Display ExtraBold"/>
                <a:cs typeface="Big Shoulders Display ExtraBold"/>
                <a:sym typeface="Big Shoulders Display ExtraBold"/>
              </a:rPr>
              <a:t>03</a:t>
            </a:r>
            <a:endParaRPr sz="4800">
              <a:solidFill>
                <a:schemeClr val="accent2"/>
              </a:solidFill>
              <a:latin typeface="Big Shoulders Display ExtraBold"/>
              <a:ea typeface="Big Shoulders Display ExtraBold"/>
              <a:cs typeface="Big Shoulders Display ExtraBold"/>
              <a:sym typeface="Big Shoulders Display ExtraBold"/>
            </a:endParaRPr>
          </a:p>
        </p:txBody>
      </p:sp>
      <p:cxnSp>
        <p:nvCxnSpPr>
          <p:cNvPr id="379" name="Google Shape;379;p31"/>
          <p:cNvCxnSpPr>
            <a:stCxn id="376" idx="2"/>
            <a:endCxn id="377" idx="2"/>
          </p:cNvCxnSpPr>
          <p:nvPr/>
        </p:nvCxnSpPr>
        <p:spPr>
          <a:xfrm flipH="1" rot="-5400000">
            <a:off x="3426534" y="2336077"/>
            <a:ext cx="600" cy="2386200"/>
          </a:xfrm>
          <a:prstGeom prst="curvedConnector3">
            <a:avLst>
              <a:gd fmla="val 39687500" name="adj1"/>
            </a:avLst>
          </a:prstGeom>
          <a:noFill/>
          <a:ln cap="flat" cmpd="sng" w="19050">
            <a:solidFill>
              <a:schemeClr val="lt1"/>
            </a:solidFill>
            <a:prstDash val="dash"/>
            <a:round/>
            <a:headEnd len="med" w="med" type="oval"/>
            <a:tailEnd len="med" w="med" type="none"/>
          </a:ln>
        </p:spPr>
      </p:cxnSp>
      <p:cxnSp>
        <p:nvCxnSpPr>
          <p:cNvPr id="380" name="Google Shape;380;p31"/>
          <p:cNvCxnSpPr>
            <a:stCxn id="377" idx="2"/>
            <a:endCxn id="378" idx="2"/>
          </p:cNvCxnSpPr>
          <p:nvPr/>
        </p:nvCxnSpPr>
        <p:spPr>
          <a:xfrm flipH="1" rot="-5400000">
            <a:off x="5784400" y="2364427"/>
            <a:ext cx="600" cy="2329500"/>
          </a:xfrm>
          <a:prstGeom prst="curvedConnector3">
            <a:avLst>
              <a:gd fmla="val 39687500" name="adj1"/>
            </a:avLst>
          </a:prstGeom>
          <a:noFill/>
          <a:ln cap="flat" cmpd="sng" w="19050">
            <a:solidFill>
              <a:schemeClr val="lt1"/>
            </a:solidFill>
            <a:prstDash val="dash"/>
            <a:round/>
            <a:headEnd len="med" w="med" type="none"/>
            <a:tailEnd len="med" w="med" type="triangle"/>
          </a:ln>
        </p:spPr>
      </p:cxnSp>
      <p:sp>
        <p:nvSpPr>
          <p:cNvPr id="381" name="Google Shape;381;p31"/>
          <p:cNvSpPr txBox="1"/>
          <p:nvPr>
            <p:ph type="ctrTitle"/>
          </p:nvPr>
        </p:nvSpPr>
        <p:spPr>
          <a:xfrm>
            <a:off x="615250" y="176845"/>
            <a:ext cx="4865700" cy="85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OUR GOALS</a:t>
            </a:r>
            <a:endParaRPr>
              <a:solidFill>
                <a:schemeClr val="lt1"/>
              </a:solidFill>
            </a:endParaRPr>
          </a:p>
        </p:txBody>
      </p:sp>
      <p:sp>
        <p:nvSpPr>
          <p:cNvPr id="382" name="Google Shape;38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2"/>
          <p:cNvSpPr/>
          <p:nvPr/>
        </p:nvSpPr>
        <p:spPr>
          <a:xfrm>
            <a:off x="1075025" y="295875"/>
            <a:ext cx="6916777" cy="4306003"/>
          </a:xfrm>
          <a:custGeom>
            <a:rect b="b" l="l" r="r" t="t"/>
            <a:pathLst>
              <a:path extrusionOk="0" h="30073" w="39173">
                <a:moveTo>
                  <a:pt x="708" y="0"/>
                </a:moveTo>
                <a:lnTo>
                  <a:pt x="1" y="30073"/>
                </a:lnTo>
                <a:lnTo>
                  <a:pt x="39172" y="29815"/>
                </a:lnTo>
                <a:lnTo>
                  <a:pt x="38551" y="803"/>
                </a:lnTo>
                <a:lnTo>
                  <a:pt x="708" y="0"/>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2530556" y="3774230"/>
            <a:ext cx="318542" cy="2018480"/>
          </a:xfrm>
          <a:custGeom>
            <a:rect b="b" l="l" r="r" t="t"/>
            <a:pathLst>
              <a:path extrusionOk="0" h="14985" w="2142">
                <a:moveTo>
                  <a:pt x="1331" y="1"/>
                </a:moveTo>
                <a:lnTo>
                  <a:pt x="1" y="74"/>
                </a:lnTo>
                <a:lnTo>
                  <a:pt x="811" y="14844"/>
                </a:lnTo>
                <a:cubicBezTo>
                  <a:pt x="811" y="14844"/>
                  <a:pt x="1018" y="14984"/>
                  <a:pt x="1391" y="14984"/>
                </a:cubicBezTo>
                <a:cubicBezTo>
                  <a:pt x="1421" y="14984"/>
                  <a:pt x="1453" y="14983"/>
                  <a:pt x="1486" y="14981"/>
                </a:cubicBezTo>
                <a:cubicBezTo>
                  <a:pt x="1896" y="14959"/>
                  <a:pt x="2141" y="14770"/>
                  <a:pt x="2141" y="14770"/>
                </a:cubicBezTo>
                <a:lnTo>
                  <a:pt x="1331"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5934876" y="3763319"/>
            <a:ext cx="363007" cy="2017537"/>
          </a:xfrm>
          <a:custGeom>
            <a:rect b="b" l="l" r="r" t="t"/>
            <a:pathLst>
              <a:path extrusionOk="0" h="14978" w="2441">
                <a:moveTo>
                  <a:pt x="1110" y="1"/>
                </a:moveTo>
                <a:lnTo>
                  <a:pt x="1" y="14751"/>
                </a:lnTo>
                <a:cubicBezTo>
                  <a:pt x="1" y="14751"/>
                  <a:pt x="219" y="14945"/>
                  <a:pt x="651" y="14974"/>
                </a:cubicBezTo>
                <a:cubicBezTo>
                  <a:pt x="687" y="14977"/>
                  <a:pt x="722" y="14978"/>
                  <a:pt x="755" y="14978"/>
                </a:cubicBezTo>
                <a:cubicBezTo>
                  <a:pt x="1108" y="14978"/>
                  <a:pt x="1329" y="14849"/>
                  <a:pt x="1329" y="14849"/>
                </a:cubicBezTo>
                <a:lnTo>
                  <a:pt x="2441" y="101"/>
                </a:lnTo>
                <a:lnTo>
                  <a:pt x="1110"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1303950" y="428825"/>
            <a:ext cx="6508402" cy="4074084"/>
          </a:xfrm>
          <a:custGeom>
            <a:rect b="b" l="l" r="r" t="t"/>
            <a:pathLst>
              <a:path extrusionOk="0" h="27837" w="36303">
                <a:moveTo>
                  <a:pt x="847" y="329"/>
                </a:moveTo>
                <a:lnTo>
                  <a:pt x="35402" y="1181"/>
                </a:lnTo>
                <a:lnTo>
                  <a:pt x="35973" y="27515"/>
                </a:lnTo>
                <a:lnTo>
                  <a:pt x="327" y="27515"/>
                </a:lnTo>
                <a:lnTo>
                  <a:pt x="847" y="329"/>
                </a:lnTo>
                <a:close/>
                <a:moveTo>
                  <a:pt x="533" y="0"/>
                </a:moveTo>
                <a:lnTo>
                  <a:pt x="3" y="27674"/>
                </a:lnTo>
                <a:lnTo>
                  <a:pt x="0" y="27836"/>
                </a:lnTo>
                <a:lnTo>
                  <a:pt x="36302" y="27836"/>
                </a:lnTo>
                <a:lnTo>
                  <a:pt x="35716" y="869"/>
                </a:lnTo>
                <a:lnTo>
                  <a:pt x="5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1375087" y="1400000"/>
            <a:ext cx="6316657" cy="56700"/>
          </a:xfrm>
          <a:custGeom>
            <a:rect b="b" l="l" r="r" t="t"/>
            <a:pathLst>
              <a:path extrusionOk="0" h="421" w="35380">
                <a:moveTo>
                  <a:pt x="35379" y="1"/>
                </a:moveTo>
                <a:lnTo>
                  <a:pt x="0" y="99"/>
                </a:lnTo>
                <a:lnTo>
                  <a:pt x="3" y="421"/>
                </a:lnTo>
                <a:lnTo>
                  <a:pt x="35379" y="322"/>
                </a:lnTo>
                <a:lnTo>
                  <a:pt x="35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3644475" y="1429041"/>
            <a:ext cx="1975051" cy="509625"/>
          </a:xfrm>
          <a:custGeom>
            <a:rect b="b" l="l" r="r" t="t"/>
            <a:pathLst>
              <a:path extrusionOk="0" h="5465" w="13281">
                <a:moveTo>
                  <a:pt x="322" y="1"/>
                </a:moveTo>
                <a:lnTo>
                  <a:pt x="1" y="13"/>
                </a:lnTo>
                <a:lnTo>
                  <a:pt x="207" y="5430"/>
                </a:lnTo>
                <a:lnTo>
                  <a:pt x="13077" y="5465"/>
                </a:lnTo>
                <a:lnTo>
                  <a:pt x="13280" y="13"/>
                </a:lnTo>
                <a:lnTo>
                  <a:pt x="12961" y="1"/>
                </a:lnTo>
                <a:lnTo>
                  <a:pt x="12767" y="5141"/>
                </a:lnTo>
                <a:lnTo>
                  <a:pt x="516" y="5109"/>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txBox="1"/>
          <p:nvPr>
            <p:ph type="ctrTitle"/>
          </p:nvPr>
        </p:nvSpPr>
        <p:spPr>
          <a:xfrm>
            <a:off x="3197102" y="445100"/>
            <a:ext cx="4039800" cy="9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BUSINESS RULE</a:t>
            </a:r>
            <a:r>
              <a:rPr lang="en"/>
              <a:t> </a:t>
            </a:r>
            <a:endParaRPr/>
          </a:p>
        </p:txBody>
      </p:sp>
      <p:sp>
        <p:nvSpPr>
          <p:cNvPr id="394" name="Google Shape;394;p32"/>
          <p:cNvSpPr txBox="1"/>
          <p:nvPr>
            <p:ph idx="2" type="title"/>
          </p:nvPr>
        </p:nvSpPr>
        <p:spPr>
          <a:xfrm>
            <a:off x="2080131" y="527713"/>
            <a:ext cx="1415700" cy="95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07</a:t>
            </a:r>
            <a:endParaRPr sz="4500"/>
          </a:p>
        </p:txBody>
      </p:sp>
      <p:sp>
        <p:nvSpPr>
          <p:cNvPr id="395" name="Google Shape;395;p32"/>
          <p:cNvSpPr txBox="1"/>
          <p:nvPr>
            <p:ph idx="1" type="subTitle"/>
          </p:nvPr>
        </p:nvSpPr>
        <p:spPr>
          <a:xfrm>
            <a:off x="2352400" y="1456764"/>
            <a:ext cx="1019400" cy="37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HOME</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396" name="Google Shape;396;p32"/>
          <p:cNvSpPr txBox="1"/>
          <p:nvPr>
            <p:ph idx="1" type="subTitle"/>
          </p:nvPr>
        </p:nvSpPr>
        <p:spPr>
          <a:xfrm>
            <a:off x="5809300" y="1463364"/>
            <a:ext cx="1019400" cy="37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VISITOR</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397" name="Google Shape;397;p32"/>
          <p:cNvSpPr txBox="1"/>
          <p:nvPr>
            <p:ph idx="1" type="subTitle"/>
          </p:nvPr>
        </p:nvSpPr>
        <p:spPr>
          <a:xfrm>
            <a:off x="4110788" y="1463357"/>
            <a:ext cx="1019400" cy="37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Big Shoulders Display Medium"/>
                <a:ea typeface="Big Shoulders Display Medium"/>
                <a:cs typeface="Big Shoulders Display Medium"/>
                <a:sym typeface="Big Shoulders Display Medium"/>
              </a:rPr>
              <a:t>12:34</a:t>
            </a:r>
            <a:endParaRPr sz="1800">
              <a:solidFill>
                <a:schemeClr val="accent3"/>
              </a:solidFill>
              <a:latin typeface="Big Shoulders Display Medium"/>
              <a:ea typeface="Big Shoulders Display Medium"/>
              <a:cs typeface="Big Shoulders Display Medium"/>
              <a:sym typeface="Big Shoulders Display Medium"/>
            </a:endParaRPr>
          </a:p>
        </p:txBody>
      </p:sp>
      <p:sp>
        <p:nvSpPr>
          <p:cNvPr id="398" name="Google Shape;398;p32"/>
          <p:cNvSpPr txBox="1"/>
          <p:nvPr>
            <p:ph idx="4294967295" type="subTitle"/>
          </p:nvPr>
        </p:nvSpPr>
        <p:spPr>
          <a:xfrm>
            <a:off x="1220375" y="2004950"/>
            <a:ext cx="6508500" cy="2322900"/>
          </a:xfrm>
          <a:prstGeom prst="rect">
            <a:avLst/>
          </a:prstGeom>
        </p:spPr>
        <p:txBody>
          <a:bodyPr anchorCtr="0" anchor="t" bIns="91425" lIns="91425" spcFirstLastPara="1" rIns="91425" wrap="square" tIns="91425">
            <a:noAutofit/>
          </a:bodyPr>
          <a:lstStyle/>
          <a:p>
            <a:pPr indent="-114300" lvl="0" marL="457200" rtl="0" algn="l">
              <a:spcBef>
                <a:spcPts val="0"/>
              </a:spcBef>
              <a:spcAft>
                <a:spcPts val="0"/>
              </a:spcAft>
              <a:buClr>
                <a:schemeClr val="lt1"/>
              </a:buClr>
              <a:buSzPts val="900"/>
              <a:buChar char="●"/>
            </a:pPr>
            <a:r>
              <a:rPr lang="en" sz="900">
                <a:solidFill>
                  <a:schemeClr val="lt1"/>
                </a:solidFill>
              </a:rPr>
              <a:t>Only three devices can be used while simultaneous streaming.</a:t>
            </a:r>
            <a:endParaRPr sz="900">
              <a:solidFill>
                <a:schemeClr val="lt1"/>
              </a:solidFill>
            </a:endParaRPr>
          </a:p>
          <a:p>
            <a:pPr indent="-114300" lvl="0" marL="457200" rtl="0" algn="l">
              <a:spcBef>
                <a:spcPts val="0"/>
              </a:spcBef>
              <a:spcAft>
                <a:spcPts val="0"/>
              </a:spcAft>
              <a:buClr>
                <a:schemeClr val="lt1"/>
              </a:buClr>
              <a:buSzPts val="900"/>
              <a:buChar char="●"/>
            </a:pPr>
            <a:r>
              <a:rPr lang="en" sz="900">
                <a:solidFill>
                  <a:schemeClr val="lt1"/>
                </a:solidFill>
              </a:rPr>
              <a:t>A company must have at least $5,000 invested in their advertising budget.</a:t>
            </a:r>
            <a:endParaRPr sz="900">
              <a:solidFill>
                <a:schemeClr val="lt1"/>
              </a:solidFill>
            </a:endParaRPr>
          </a:p>
          <a:p>
            <a:pPr indent="-114300" lvl="0" marL="457200" rtl="0" algn="l">
              <a:spcBef>
                <a:spcPts val="0"/>
              </a:spcBef>
              <a:spcAft>
                <a:spcPts val="0"/>
              </a:spcAft>
              <a:buClr>
                <a:schemeClr val="lt1"/>
              </a:buClr>
              <a:buSzPts val="900"/>
              <a:buChar char="●"/>
            </a:pPr>
            <a:r>
              <a:rPr lang="en" sz="900">
                <a:solidFill>
                  <a:schemeClr val="lt1"/>
                </a:solidFill>
              </a:rPr>
              <a:t>Devices must be one of four options: Television, Smart Phone, Tablet,  Laptop, Desktop, or Other</a:t>
            </a:r>
            <a:endParaRPr sz="900">
              <a:solidFill>
                <a:schemeClr val="lt1"/>
              </a:solidFill>
            </a:endParaRPr>
          </a:p>
          <a:p>
            <a:pPr indent="-114300" lvl="0" marL="457200" rtl="0" algn="l">
              <a:spcBef>
                <a:spcPts val="0"/>
              </a:spcBef>
              <a:spcAft>
                <a:spcPts val="0"/>
              </a:spcAft>
              <a:buClr>
                <a:schemeClr val="lt1"/>
              </a:buClr>
              <a:buSzPts val="900"/>
              <a:buChar char="●"/>
            </a:pPr>
            <a:r>
              <a:rPr lang="en" sz="900">
                <a:solidFill>
                  <a:schemeClr val="lt1"/>
                </a:solidFill>
              </a:rPr>
              <a:t>Subscription plan type must be one of the following: 7-Day Free Trial, Basic, Premium, or Other</a:t>
            </a:r>
            <a:endParaRPr sz="900">
              <a:solidFill>
                <a:schemeClr val="lt1"/>
              </a:solidFill>
            </a:endParaRPr>
          </a:p>
          <a:p>
            <a:pPr indent="-114300" lvl="0" marL="457200" rtl="0" algn="l">
              <a:spcBef>
                <a:spcPts val="0"/>
              </a:spcBef>
              <a:spcAft>
                <a:spcPts val="0"/>
              </a:spcAft>
              <a:buClr>
                <a:schemeClr val="lt1"/>
              </a:buClr>
              <a:buSzPts val="900"/>
              <a:buChar char="●"/>
            </a:pPr>
            <a:r>
              <a:rPr lang="en" sz="900">
                <a:solidFill>
                  <a:schemeClr val="lt1"/>
                </a:solidFill>
              </a:rPr>
              <a:t>Network Provider must be one of the following: Verizon Fios, Spectrum, AT&amp;T, Hulu TV, YouTube TV, Playstation Vue, or Cuse TV.</a:t>
            </a:r>
            <a:endParaRPr sz="900">
              <a:solidFill>
                <a:schemeClr val="lt1"/>
              </a:solidFill>
            </a:endParaRPr>
          </a:p>
          <a:p>
            <a:pPr indent="-114300" lvl="0" marL="457200" rtl="0" algn="l">
              <a:spcBef>
                <a:spcPts val="0"/>
              </a:spcBef>
              <a:spcAft>
                <a:spcPts val="0"/>
              </a:spcAft>
              <a:buClr>
                <a:schemeClr val="lt1"/>
              </a:buClr>
              <a:buSzPts val="900"/>
              <a:buChar char="●"/>
            </a:pPr>
            <a:r>
              <a:rPr lang="en" sz="900">
                <a:solidFill>
                  <a:schemeClr val="lt1"/>
                </a:solidFill>
              </a:rPr>
              <a:t>Target Age Demo must fit into one of the following: Under 18, 18-24, 25-39, 40-55, 56-74, 75+</a:t>
            </a:r>
            <a:endParaRPr sz="900">
              <a:solidFill>
                <a:schemeClr val="lt1"/>
              </a:solidFill>
            </a:endParaRPr>
          </a:p>
          <a:p>
            <a:pPr indent="-114300" lvl="0" marL="457200" rtl="0" algn="l">
              <a:spcBef>
                <a:spcPts val="0"/>
              </a:spcBef>
              <a:spcAft>
                <a:spcPts val="0"/>
              </a:spcAft>
              <a:buClr>
                <a:schemeClr val="lt1"/>
              </a:buClr>
              <a:buSzPts val="900"/>
              <a:buChar char="●"/>
            </a:pPr>
            <a:r>
              <a:rPr lang="en" sz="900">
                <a:solidFill>
                  <a:schemeClr val="lt1"/>
                </a:solidFill>
              </a:rPr>
              <a:t>Advertisement Type must be one of the following: Ad Read by Commentators, Commercial, Graphic w/ QR Code</a:t>
            </a:r>
            <a:endParaRPr sz="900">
              <a:solidFill>
                <a:schemeClr val="lt1"/>
              </a:solidFill>
            </a:endParaRPr>
          </a:p>
          <a:p>
            <a:pPr indent="-114300" lvl="0" marL="457200" rtl="0" algn="l">
              <a:spcBef>
                <a:spcPts val="0"/>
              </a:spcBef>
              <a:spcAft>
                <a:spcPts val="0"/>
              </a:spcAft>
              <a:buClr>
                <a:schemeClr val="lt1"/>
              </a:buClr>
              <a:buSzPts val="900"/>
              <a:buChar char="●"/>
            </a:pPr>
            <a:r>
              <a:rPr lang="en" sz="900">
                <a:solidFill>
                  <a:schemeClr val="lt1"/>
                </a:solidFill>
              </a:rPr>
              <a:t>Advertisement Duration must be one of the following: 15 sec, 30 sec, 45 sec, 60 sec</a:t>
            </a:r>
            <a:endParaRPr sz="900">
              <a:solidFill>
                <a:schemeClr val="lt1"/>
              </a:solidFill>
            </a:endParaRPr>
          </a:p>
          <a:p>
            <a:pPr indent="-114300" lvl="0" marL="457200" rtl="0" algn="l">
              <a:spcBef>
                <a:spcPts val="0"/>
              </a:spcBef>
              <a:spcAft>
                <a:spcPts val="0"/>
              </a:spcAft>
              <a:buClr>
                <a:schemeClr val="lt1"/>
              </a:buClr>
              <a:buSzPts val="900"/>
              <a:buChar char="●"/>
            </a:pPr>
            <a:r>
              <a:rPr lang="en" sz="900">
                <a:solidFill>
                  <a:schemeClr val="lt1"/>
                </a:solidFill>
              </a:rPr>
              <a:t>The placement of an ad in the game must fall under one of these categories: Pre-Game, First Quarter, Second Quarter, Halftime, Third Quarter, Fourth Quarter, Post-Game</a:t>
            </a:r>
            <a:endParaRPr sz="900">
              <a:solidFill>
                <a:schemeClr val="lt1"/>
              </a:solidFill>
            </a:endParaRPr>
          </a:p>
          <a:p>
            <a:pPr indent="-114300" lvl="0" marL="457200" rtl="0" algn="l">
              <a:spcBef>
                <a:spcPts val="0"/>
              </a:spcBef>
              <a:spcAft>
                <a:spcPts val="0"/>
              </a:spcAft>
              <a:buClr>
                <a:schemeClr val="lt1"/>
              </a:buClr>
              <a:buSzPts val="900"/>
              <a:buChar char="●"/>
            </a:pPr>
            <a:r>
              <a:rPr lang="en" sz="900">
                <a:solidFill>
                  <a:schemeClr val="lt1"/>
                </a:solidFill>
              </a:rPr>
              <a:t>Only regular season games will be observed.</a:t>
            </a:r>
            <a:endParaRPr sz="900">
              <a:solidFill>
                <a:schemeClr val="lt1"/>
              </a:solidFill>
            </a:endParaRPr>
          </a:p>
          <a:p>
            <a:pPr indent="-114300" lvl="0" marL="457200" rtl="0" algn="l">
              <a:spcBef>
                <a:spcPts val="0"/>
              </a:spcBef>
              <a:spcAft>
                <a:spcPts val="0"/>
              </a:spcAft>
              <a:buClr>
                <a:schemeClr val="lt1"/>
              </a:buClr>
              <a:buSzPts val="900"/>
              <a:buChar char="●"/>
            </a:pPr>
            <a:r>
              <a:rPr lang="en" sz="900">
                <a:solidFill>
                  <a:schemeClr val="lt1"/>
                </a:solidFill>
              </a:rPr>
              <a:t>Over 20% of people who saw the ad need to interact with it for it to be considered a success.</a:t>
            </a:r>
            <a:endParaRPr sz="900">
              <a:solidFill>
                <a:schemeClr val="lt1"/>
              </a:solidFill>
            </a:endParaRPr>
          </a:p>
          <a:p>
            <a:pPr indent="-114300" lvl="0" marL="457200" rtl="0" algn="l">
              <a:spcBef>
                <a:spcPts val="0"/>
              </a:spcBef>
              <a:spcAft>
                <a:spcPts val="0"/>
              </a:spcAft>
              <a:buClr>
                <a:schemeClr val="lt1"/>
              </a:buClr>
              <a:buSzPts val="900"/>
              <a:buChar char="●"/>
            </a:pPr>
            <a:r>
              <a:rPr lang="en" sz="900">
                <a:solidFill>
                  <a:schemeClr val="lt1"/>
                </a:solidFill>
              </a:rPr>
              <a:t>Contracts are 10-year long. </a:t>
            </a:r>
            <a:endParaRPr sz="900">
              <a:solidFill>
                <a:schemeClr val="lt1"/>
              </a:solidFill>
            </a:endParaRPr>
          </a:p>
        </p:txBody>
      </p:sp>
      <p:sp>
        <p:nvSpPr>
          <p:cNvPr id="399" name="Google Shape;39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3"/>
          <p:cNvSpPr txBox="1"/>
          <p:nvPr>
            <p:ph type="title"/>
          </p:nvPr>
        </p:nvSpPr>
        <p:spPr>
          <a:xfrm>
            <a:off x="615278" y="393300"/>
            <a:ext cx="33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QUESTIONS </a:t>
            </a:r>
            <a:endParaRPr/>
          </a:p>
        </p:txBody>
      </p:sp>
      <p:sp>
        <p:nvSpPr>
          <p:cNvPr id="405" name="Google Shape;405;p33"/>
          <p:cNvSpPr txBox="1"/>
          <p:nvPr/>
        </p:nvSpPr>
        <p:spPr>
          <a:xfrm>
            <a:off x="4899276" y="1552775"/>
            <a:ext cx="33354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Big Shoulders Display"/>
                <a:ea typeface="Big Shoulders Display"/>
                <a:cs typeface="Big Shoulders Display"/>
                <a:sym typeface="Big Shoulders Display"/>
              </a:rPr>
              <a:t>SYRACUSE FOOTBALL</a:t>
            </a:r>
            <a:endParaRPr b="1" sz="3000">
              <a:solidFill>
                <a:schemeClr val="accent2"/>
              </a:solidFill>
              <a:latin typeface="Big Shoulders Display"/>
              <a:ea typeface="Big Shoulders Display"/>
              <a:cs typeface="Big Shoulders Display"/>
              <a:sym typeface="Big Shoulders Display"/>
            </a:endParaRPr>
          </a:p>
        </p:txBody>
      </p:sp>
      <p:grpSp>
        <p:nvGrpSpPr>
          <p:cNvPr id="406" name="Google Shape;406;p33"/>
          <p:cNvGrpSpPr/>
          <p:nvPr/>
        </p:nvGrpSpPr>
        <p:grpSpPr>
          <a:xfrm>
            <a:off x="4849540" y="1958849"/>
            <a:ext cx="3385323" cy="2388960"/>
            <a:chOff x="3184400" y="238125"/>
            <a:chExt cx="3139500" cy="2238950"/>
          </a:xfrm>
        </p:grpSpPr>
        <p:sp>
          <p:nvSpPr>
            <p:cNvPr id="407" name="Google Shape;407;p33"/>
            <p:cNvSpPr/>
            <p:nvPr/>
          </p:nvSpPr>
          <p:spPr>
            <a:xfrm>
              <a:off x="3184400" y="238125"/>
              <a:ext cx="3139500" cy="1900325"/>
            </a:xfrm>
            <a:custGeom>
              <a:rect b="b" l="l" r="r" t="t"/>
              <a:pathLst>
                <a:path extrusionOk="0" h="76013" w="125580">
                  <a:moveTo>
                    <a:pt x="3571" y="0"/>
                  </a:moveTo>
                  <a:cubicBezTo>
                    <a:pt x="1597" y="0"/>
                    <a:pt x="0" y="1590"/>
                    <a:pt x="0" y="3571"/>
                  </a:cubicBezTo>
                  <a:lnTo>
                    <a:pt x="0" y="72442"/>
                  </a:lnTo>
                  <a:cubicBezTo>
                    <a:pt x="0" y="74423"/>
                    <a:pt x="1597" y="76013"/>
                    <a:pt x="3571" y="76013"/>
                  </a:cubicBezTo>
                  <a:lnTo>
                    <a:pt x="122009" y="76013"/>
                  </a:lnTo>
                  <a:cubicBezTo>
                    <a:pt x="123989" y="76013"/>
                    <a:pt x="125580" y="74423"/>
                    <a:pt x="125580" y="72442"/>
                  </a:cubicBezTo>
                  <a:lnTo>
                    <a:pt x="125580" y="3571"/>
                  </a:lnTo>
                  <a:cubicBezTo>
                    <a:pt x="125580" y="1590"/>
                    <a:pt x="123989" y="0"/>
                    <a:pt x="122009" y="0"/>
                  </a:cubicBez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4744550" y="287800"/>
              <a:ext cx="66975" cy="57325"/>
            </a:xfrm>
            <a:custGeom>
              <a:rect b="b" l="l" r="r" t="t"/>
              <a:pathLst>
                <a:path extrusionOk="0" h="2293" w="2679">
                  <a:moveTo>
                    <a:pt x="1528" y="1"/>
                  </a:moveTo>
                  <a:cubicBezTo>
                    <a:pt x="509" y="1"/>
                    <a:pt x="0" y="1235"/>
                    <a:pt x="719" y="1953"/>
                  </a:cubicBezTo>
                  <a:cubicBezTo>
                    <a:pt x="953" y="2188"/>
                    <a:pt x="1241" y="2293"/>
                    <a:pt x="1523" y="2293"/>
                  </a:cubicBezTo>
                  <a:cubicBezTo>
                    <a:pt x="2113" y="2293"/>
                    <a:pt x="2678" y="1834"/>
                    <a:pt x="2678" y="1144"/>
                  </a:cubicBezTo>
                  <a:cubicBezTo>
                    <a:pt x="2678" y="510"/>
                    <a:pt x="2162" y="1"/>
                    <a:pt x="1528" y="1"/>
                  </a:cubicBezTo>
                  <a:close/>
                </a:path>
              </a:pathLst>
            </a:custGeom>
            <a:solidFill>
              <a:srgbClr val="202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4721525" y="2014475"/>
              <a:ext cx="107075" cy="91600"/>
            </a:xfrm>
            <a:custGeom>
              <a:rect b="b" l="l" r="r" t="t"/>
              <a:pathLst>
                <a:path extrusionOk="0" h="3664" w="4283">
                  <a:moveTo>
                    <a:pt x="2449" y="0"/>
                  </a:moveTo>
                  <a:cubicBezTo>
                    <a:pt x="817" y="0"/>
                    <a:pt x="1" y="1967"/>
                    <a:pt x="1158" y="3125"/>
                  </a:cubicBezTo>
                  <a:cubicBezTo>
                    <a:pt x="1530" y="3497"/>
                    <a:pt x="1988" y="3663"/>
                    <a:pt x="2437" y="3663"/>
                  </a:cubicBezTo>
                  <a:cubicBezTo>
                    <a:pt x="3379" y="3663"/>
                    <a:pt x="4283" y="2932"/>
                    <a:pt x="4283" y="1828"/>
                  </a:cubicBezTo>
                  <a:cubicBezTo>
                    <a:pt x="4283" y="816"/>
                    <a:pt x="3460" y="0"/>
                    <a:pt x="2449" y="0"/>
                  </a:cubicBezTo>
                  <a:close/>
                </a:path>
              </a:pathLst>
            </a:custGeom>
            <a:solidFill>
              <a:srgbClr val="FA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4523625" y="2138425"/>
              <a:ext cx="518400" cy="288950"/>
            </a:xfrm>
            <a:custGeom>
              <a:rect b="b" l="l" r="r" t="t"/>
              <a:pathLst>
                <a:path extrusionOk="0" h="11558" w="20736">
                  <a:moveTo>
                    <a:pt x="2595" y="1"/>
                  </a:moveTo>
                  <a:lnTo>
                    <a:pt x="1" y="11557"/>
                  </a:lnTo>
                  <a:lnTo>
                    <a:pt x="20735" y="11557"/>
                  </a:lnTo>
                  <a:lnTo>
                    <a:pt x="18141"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4219375" y="2427350"/>
              <a:ext cx="1126900" cy="49725"/>
            </a:xfrm>
            <a:custGeom>
              <a:rect b="b" l="l" r="r" t="t"/>
              <a:pathLst>
                <a:path extrusionOk="0" h="1989" w="45076">
                  <a:moveTo>
                    <a:pt x="998" y="0"/>
                  </a:moveTo>
                  <a:cubicBezTo>
                    <a:pt x="447" y="0"/>
                    <a:pt x="1" y="440"/>
                    <a:pt x="1" y="991"/>
                  </a:cubicBezTo>
                  <a:cubicBezTo>
                    <a:pt x="1" y="1542"/>
                    <a:pt x="447" y="1988"/>
                    <a:pt x="998" y="1988"/>
                  </a:cubicBezTo>
                  <a:lnTo>
                    <a:pt x="44078" y="1988"/>
                  </a:lnTo>
                  <a:cubicBezTo>
                    <a:pt x="44629" y="1988"/>
                    <a:pt x="45076" y="1542"/>
                    <a:pt x="45076" y="991"/>
                  </a:cubicBezTo>
                  <a:cubicBezTo>
                    <a:pt x="45076" y="440"/>
                    <a:pt x="44629" y="0"/>
                    <a:pt x="44078"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4575250" y="2138425"/>
              <a:ext cx="415175" cy="59325"/>
            </a:xfrm>
            <a:custGeom>
              <a:rect b="b" l="l" r="r" t="t"/>
              <a:pathLst>
                <a:path extrusionOk="0" h="2373" w="16607">
                  <a:moveTo>
                    <a:pt x="530" y="1"/>
                  </a:moveTo>
                  <a:lnTo>
                    <a:pt x="0" y="2372"/>
                  </a:lnTo>
                  <a:lnTo>
                    <a:pt x="16606" y="2372"/>
                  </a:lnTo>
                  <a:lnTo>
                    <a:pt x="16076" y="1"/>
                  </a:ln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3341150" y="385450"/>
              <a:ext cx="2826000" cy="1400975"/>
            </a:xfrm>
            <a:custGeom>
              <a:rect b="b" l="l" r="r" t="t"/>
              <a:pathLst>
                <a:path extrusionOk="0" h="56039" w="113040">
                  <a:moveTo>
                    <a:pt x="0" y="0"/>
                  </a:moveTo>
                  <a:lnTo>
                    <a:pt x="0" y="56039"/>
                  </a:lnTo>
                  <a:lnTo>
                    <a:pt x="113040" y="56039"/>
                  </a:lnTo>
                  <a:lnTo>
                    <a:pt x="113040" y="0"/>
                  </a:lnTo>
                  <a:close/>
                </a:path>
              </a:pathLst>
            </a:custGeom>
            <a:solidFill>
              <a:srgbClr val="B6D6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5240950" y="1505875"/>
              <a:ext cx="28950" cy="150325"/>
            </a:xfrm>
            <a:custGeom>
              <a:rect b="b" l="l" r="r" t="t"/>
              <a:pathLst>
                <a:path extrusionOk="0" h="6013" w="1158">
                  <a:moveTo>
                    <a:pt x="0" y="0"/>
                  </a:moveTo>
                  <a:lnTo>
                    <a:pt x="0" y="6012"/>
                  </a:lnTo>
                  <a:lnTo>
                    <a:pt x="1158" y="6012"/>
                  </a:lnTo>
                  <a:lnTo>
                    <a:pt x="1158"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4816550" y="1419025"/>
              <a:ext cx="918375" cy="73625"/>
            </a:xfrm>
            <a:custGeom>
              <a:rect b="b" l="l" r="r" t="t"/>
              <a:pathLst>
                <a:path extrusionOk="0" h="2945" w="36735">
                  <a:moveTo>
                    <a:pt x="1" y="1"/>
                  </a:moveTo>
                  <a:lnTo>
                    <a:pt x="1" y="2944"/>
                  </a:lnTo>
                  <a:lnTo>
                    <a:pt x="36734" y="2944"/>
                  </a:lnTo>
                  <a:lnTo>
                    <a:pt x="36734"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4816550" y="566600"/>
              <a:ext cx="940000" cy="1220175"/>
            </a:xfrm>
            <a:custGeom>
              <a:rect b="b" l="l" r="r" t="t"/>
              <a:pathLst>
                <a:path extrusionOk="0" h="48807" w="37600">
                  <a:moveTo>
                    <a:pt x="36190" y="1"/>
                  </a:moveTo>
                  <a:cubicBezTo>
                    <a:pt x="35883" y="1"/>
                    <a:pt x="35639" y="252"/>
                    <a:pt x="35639" y="552"/>
                  </a:cubicBezTo>
                  <a:lnTo>
                    <a:pt x="35639" y="35779"/>
                  </a:lnTo>
                  <a:lnTo>
                    <a:pt x="1960" y="35779"/>
                  </a:lnTo>
                  <a:lnTo>
                    <a:pt x="1960" y="559"/>
                  </a:lnTo>
                  <a:cubicBezTo>
                    <a:pt x="1960" y="252"/>
                    <a:pt x="1716" y="8"/>
                    <a:pt x="1409" y="8"/>
                  </a:cubicBezTo>
                  <a:lnTo>
                    <a:pt x="552" y="8"/>
                  </a:lnTo>
                  <a:cubicBezTo>
                    <a:pt x="245" y="8"/>
                    <a:pt x="1" y="252"/>
                    <a:pt x="1" y="559"/>
                  </a:cubicBezTo>
                  <a:lnTo>
                    <a:pt x="1" y="37013"/>
                  </a:lnTo>
                  <a:cubicBezTo>
                    <a:pt x="22" y="37355"/>
                    <a:pt x="259" y="37648"/>
                    <a:pt x="593" y="37739"/>
                  </a:cubicBezTo>
                  <a:lnTo>
                    <a:pt x="17820" y="37739"/>
                  </a:lnTo>
                  <a:lnTo>
                    <a:pt x="17820" y="48807"/>
                  </a:lnTo>
                  <a:lnTo>
                    <a:pt x="19780" y="48807"/>
                  </a:lnTo>
                  <a:lnTo>
                    <a:pt x="19780" y="37739"/>
                  </a:lnTo>
                  <a:lnTo>
                    <a:pt x="37048" y="37739"/>
                  </a:lnTo>
                  <a:cubicBezTo>
                    <a:pt x="37355" y="37739"/>
                    <a:pt x="37599" y="37494"/>
                    <a:pt x="37599" y="37188"/>
                  </a:cubicBezTo>
                  <a:lnTo>
                    <a:pt x="37599" y="552"/>
                  </a:lnTo>
                  <a:cubicBezTo>
                    <a:pt x="37599" y="252"/>
                    <a:pt x="37355" y="1"/>
                    <a:pt x="37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5187425" y="1647100"/>
              <a:ext cx="176625" cy="139675"/>
            </a:xfrm>
            <a:custGeom>
              <a:rect b="b" l="l" r="r" t="t"/>
              <a:pathLst>
                <a:path extrusionOk="0" h="5587" w="7065">
                  <a:moveTo>
                    <a:pt x="2664" y="0"/>
                  </a:moveTo>
                  <a:cubicBezTo>
                    <a:pt x="1193" y="0"/>
                    <a:pt x="0" y="1193"/>
                    <a:pt x="0" y="2665"/>
                  </a:cubicBezTo>
                  <a:lnTo>
                    <a:pt x="0" y="5503"/>
                  </a:lnTo>
                  <a:lnTo>
                    <a:pt x="7065" y="5587"/>
                  </a:lnTo>
                  <a:lnTo>
                    <a:pt x="7065" y="2665"/>
                  </a:lnTo>
                  <a:cubicBezTo>
                    <a:pt x="7065" y="1193"/>
                    <a:pt x="5872" y="0"/>
                    <a:pt x="4401" y="0"/>
                  </a:cubicBezTo>
                  <a:close/>
                </a:path>
              </a:pathLst>
            </a:custGeom>
            <a:solidFill>
              <a:srgbClr val="333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5218800" y="1784675"/>
              <a:ext cx="25" cy="53375"/>
            </a:xfrm>
            <a:custGeom>
              <a:rect b="b" l="l" r="r" t="t"/>
              <a:pathLst>
                <a:path extrusionOk="0" h="2135" w="1">
                  <a:moveTo>
                    <a:pt x="0" y="2134"/>
                  </a:moveTo>
                  <a:lnTo>
                    <a:pt x="0" y="0"/>
                  </a:lnTo>
                </a:path>
              </a:pathLst>
            </a:custGeom>
            <a:solidFill>
              <a:srgbClr val="283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5187425" y="1647100"/>
              <a:ext cx="98000" cy="137600"/>
            </a:xfrm>
            <a:custGeom>
              <a:rect b="b" l="l" r="r" t="t"/>
              <a:pathLst>
                <a:path extrusionOk="0" h="5504" w="3920">
                  <a:moveTo>
                    <a:pt x="2664" y="0"/>
                  </a:moveTo>
                  <a:cubicBezTo>
                    <a:pt x="1193" y="0"/>
                    <a:pt x="0" y="1193"/>
                    <a:pt x="0" y="2665"/>
                  </a:cubicBezTo>
                  <a:lnTo>
                    <a:pt x="0" y="5503"/>
                  </a:lnTo>
                  <a:lnTo>
                    <a:pt x="1255" y="5503"/>
                  </a:lnTo>
                  <a:lnTo>
                    <a:pt x="1255" y="2665"/>
                  </a:lnTo>
                  <a:cubicBezTo>
                    <a:pt x="1255" y="1193"/>
                    <a:pt x="2448" y="0"/>
                    <a:pt x="3920" y="0"/>
                  </a:cubicBezTo>
                  <a:close/>
                </a:path>
              </a:pathLst>
            </a:custGeom>
            <a:solidFill>
              <a:srgbClr val="283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5028575" y="666850"/>
              <a:ext cx="31925" cy="145275"/>
            </a:xfrm>
            <a:custGeom>
              <a:rect b="b" l="l" r="r" t="t"/>
              <a:pathLst>
                <a:path extrusionOk="0" h="5811" w="1277">
                  <a:moveTo>
                    <a:pt x="384" y="1"/>
                  </a:moveTo>
                  <a:lnTo>
                    <a:pt x="0" y="36"/>
                  </a:lnTo>
                  <a:lnTo>
                    <a:pt x="0" y="5810"/>
                  </a:lnTo>
                  <a:lnTo>
                    <a:pt x="384" y="5810"/>
                  </a:lnTo>
                  <a:cubicBezTo>
                    <a:pt x="384" y="5810"/>
                    <a:pt x="1277" y="1040"/>
                    <a:pt x="384" y="1"/>
                  </a:cubicBezTo>
                  <a:close/>
                </a:path>
              </a:pathLst>
            </a:custGeom>
            <a:solidFill>
              <a:srgbClr val="283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5919550" y="666850"/>
              <a:ext cx="31925" cy="145275"/>
            </a:xfrm>
            <a:custGeom>
              <a:rect b="b" l="l" r="r" t="t"/>
              <a:pathLst>
                <a:path extrusionOk="0" h="5811" w="1277">
                  <a:moveTo>
                    <a:pt x="377" y="1"/>
                  </a:moveTo>
                  <a:lnTo>
                    <a:pt x="0" y="36"/>
                  </a:lnTo>
                  <a:lnTo>
                    <a:pt x="0" y="5810"/>
                  </a:lnTo>
                  <a:lnTo>
                    <a:pt x="377" y="5810"/>
                  </a:lnTo>
                  <a:cubicBezTo>
                    <a:pt x="377" y="5810"/>
                    <a:pt x="1276" y="1040"/>
                    <a:pt x="377" y="1"/>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5756525" y="666850"/>
              <a:ext cx="180650" cy="171950"/>
            </a:xfrm>
            <a:custGeom>
              <a:rect b="b" l="l" r="r" t="t"/>
              <a:pathLst>
                <a:path extrusionOk="0" h="6878" w="7226">
                  <a:moveTo>
                    <a:pt x="0" y="1"/>
                  </a:moveTo>
                  <a:lnTo>
                    <a:pt x="0" y="6877"/>
                  </a:lnTo>
                  <a:lnTo>
                    <a:pt x="6521" y="4987"/>
                  </a:lnTo>
                  <a:lnTo>
                    <a:pt x="6521" y="1765"/>
                  </a:lnTo>
                  <a:cubicBezTo>
                    <a:pt x="6521" y="1765"/>
                    <a:pt x="7226" y="1403"/>
                    <a:pt x="6905" y="1"/>
                  </a:cubicBezTo>
                  <a:close/>
                </a:path>
              </a:pathLst>
            </a:custGeom>
            <a:solidFill>
              <a:srgbClr val="BE6B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5919550" y="702150"/>
              <a:ext cx="247600" cy="128800"/>
            </a:xfrm>
            <a:custGeom>
              <a:rect b="b" l="l" r="r" t="t"/>
              <a:pathLst>
                <a:path extrusionOk="0" h="5152" w="9904">
                  <a:moveTo>
                    <a:pt x="4620" y="1"/>
                  </a:moveTo>
                  <a:cubicBezTo>
                    <a:pt x="3179" y="1"/>
                    <a:pt x="1636" y="116"/>
                    <a:pt x="0" y="388"/>
                  </a:cubicBezTo>
                  <a:lnTo>
                    <a:pt x="0" y="5152"/>
                  </a:lnTo>
                  <a:cubicBezTo>
                    <a:pt x="0" y="5152"/>
                    <a:pt x="6842" y="2808"/>
                    <a:pt x="9171" y="2564"/>
                  </a:cubicBezTo>
                  <a:cubicBezTo>
                    <a:pt x="9422" y="2536"/>
                    <a:pt x="9666" y="2522"/>
                    <a:pt x="9904" y="2501"/>
                  </a:cubicBezTo>
                  <a:lnTo>
                    <a:pt x="9904" y="535"/>
                  </a:lnTo>
                  <a:cubicBezTo>
                    <a:pt x="8345" y="213"/>
                    <a:pt x="6576" y="1"/>
                    <a:pt x="4620" y="1"/>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4865550" y="666850"/>
              <a:ext cx="180825" cy="171950"/>
            </a:xfrm>
            <a:custGeom>
              <a:rect b="b" l="l" r="r" t="t"/>
              <a:pathLst>
                <a:path extrusionOk="0" h="6878" w="7233">
                  <a:moveTo>
                    <a:pt x="0" y="1"/>
                  </a:moveTo>
                  <a:lnTo>
                    <a:pt x="0" y="6877"/>
                  </a:lnTo>
                  <a:lnTo>
                    <a:pt x="6521" y="4987"/>
                  </a:lnTo>
                  <a:lnTo>
                    <a:pt x="6521" y="1765"/>
                  </a:lnTo>
                  <a:cubicBezTo>
                    <a:pt x="6521" y="1765"/>
                    <a:pt x="7233" y="1403"/>
                    <a:pt x="6905" y="1"/>
                  </a:cubicBezTo>
                  <a:close/>
                </a:path>
              </a:pathLst>
            </a:custGeom>
            <a:solidFill>
              <a:srgbClr val="333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5028575" y="702200"/>
              <a:ext cx="435400" cy="128750"/>
            </a:xfrm>
            <a:custGeom>
              <a:rect b="b" l="l" r="r" t="t"/>
              <a:pathLst>
                <a:path extrusionOk="0" h="5150" w="17416">
                  <a:moveTo>
                    <a:pt x="4622" y="1"/>
                  </a:moveTo>
                  <a:cubicBezTo>
                    <a:pt x="3181" y="1"/>
                    <a:pt x="1637" y="115"/>
                    <a:pt x="0" y="386"/>
                  </a:cubicBezTo>
                  <a:lnTo>
                    <a:pt x="0" y="5150"/>
                  </a:lnTo>
                  <a:cubicBezTo>
                    <a:pt x="0" y="5150"/>
                    <a:pt x="6849" y="2806"/>
                    <a:pt x="9172" y="2562"/>
                  </a:cubicBezTo>
                  <a:cubicBezTo>
                    <a:pt x="9983" y="2479"/>
                    <a:pt x="10741" y="2444"/>
                    <a:pt x="11442" y="2444"/>
                  </a:cubicBezTo>
                  <a:cubicBezTo>
                    <a:pt x="15269" y="2444"/>
                    <a:pt x="17415" y="3490"/>
                    <a:pt x="17415" y="3490"/>
                  </a:cubicBezTo>
                  <a:cubicBezTo>
                    <a:pt x="17415" y="3490"/>
                    <a:pt x="12577" y="1"/>
                    <a:pt x="4622" y="1"/>
                  </a:cubicBezTo>
                  <a:close/>
                </a:path>
              </a:pathLst>
            </a:custGeom>
            <a:solidFill>
              <a:srgbClr val="283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3428675" y="766925"/>
              <a:ext cx="441325" cy="351800"/>
            </a:xfrm>
            <a:custGeom>
              <a:rect b="b" l="l" r="r" t="t"/>
              <a:pathLst>
                <a:path extrusionOk="0" h="14072" w="17653">
                  <a:moveTo>
                    <a:pt x="4571" y="0"/>
                  </a:moveTo>
                  <a:cubicBezTo>
                    <a:pt x="4528" y="0"/>
                    <a:pt x="4485" y="1"/>
                    <a:pt x="4443" y="1"/>
                  </a:cubicBezTo>
                  <a:cubicBezTo>
                    <a:pt x="2567" y="22"/>
                    <a:pt x="1081" y="524"/>
                    <a:pt x="537" y="1270"/>
                  </a:cubicBezTo>
                  <a:cubicBezTo>
                    <a:pt x="14" y="1996"/>
                    <a:pt x="0" y="3551"/>
                    <a:pt x="551" y="5329"/>
                  </a:cubicBezTo>
                  <a:cubicBezTo>
                    <a:pt x="788" y="6090"/>
                    <a:pt x="1102" y="6829"/>
                    <a:pt x="1479" y="7533"/>
                  </a:cubicBezTo>
                  <a:cubicBezTo>
                    <a:pt x="2358" y="9158"/>
                    <a:pt x="3585" y="10574"/>
                    <a:pt x="5077" y="11669"/>
                  </a:cubicBezTo>
                  <a:lnTo>
                    <a:pt x="5182" y="11746"/>
                  </a:lnTo>
                  <a:cubicBezTo>
                    <a:pt x="7500" y="13424"/>
                    <a:pt x="10209" y="14072"/>
                    <a:pt x="12414" y="14072"/>
                  </a:cubicBezTo>
                  <a:cubicBezTo>
                    <a:pt x="14369" y="14072"/>
                    <a:pt x="15930" y="13563"/>
                    <a:pt x="16474" y="12813"/>
                  </a:cubicBezTo>
                  <a:cubicBezTo>
                    <a:pt x="17652" y="11188"/>
                    <a:pt x="16313" y="5581"/>
                    <a:pt x="11940" y="2414"/>
                  </a:cubicBezTo>
                  <a:lnTo>
                    <a:pt x="11836" y="2337"/>
                  </a:lnTo>
                  <a:cubicBezTo>
                    <a:pt x="10245" y="1201"/>
                    <a:pt x="8418" y="454"/>
                    <a:pt x="6493" y="155"/>
                  </a:cubicBezTo>
                  <a:cubicBezTo>
                    <a:pt x="5859" y="50"/>
                    <a:pt x="5212" y="0"/>
                    <a:pt x="4571" y="0"/>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3441225" y="796750"/>
              <a:ext cx="400525" cy="291550"/>
            </a:xfrm>
            <a:custGeom>
              <a:rect b="b" l="l" r="r" t="t"/>
              <a:pathLst>
                <a:path extrusionOk="0" h="11662" w="16021">
                  <a:moveTo>
                    <a:pt x="84" y="1"/>
                  </a:moveTo>
                  <a:lnTo>
                    <a:pt x="0" y="119"/>
                  </a:lnTo>
                  <a:lnTo>
                    <a:pt x="15937" y="11662"/>
                  </a:lnTo>
                  <a:lnTo>
                    <a:pt x="16020" y="11543"/>
                  </a:lnTo>
                  <a:lnTo>
                    <a:pt x="84" y="1"/>
                  </a:lnTo>
                  <a:close/>
                </a:path>
              </a:pathLst>
            </a:custGeom>
            <a:solidFill>
              <a:srgbClr val="613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3684275" y="937100"/>
              <a:ext cx="155900" cy="181725"/>
            </a:xfrm>
            <a:custGeom>
              <a:rect b="b" l="l" r="r" t="t"/>
              <a:pathLst>
                <a:path extrusionOk="0" h="7269" w="6236">
                  <a:moveTo>
                    <a:pt x="5454" y="1"/>
                  </a:moveTo>
                  <a:cubicBezTo>
                    <a:pt x="4764" y="1173"/>
                    <a:pt x="2428" y="4995"/>
                    <a:pt x="1" y="7066"/>
                  </a:cubicBezTo>
                  <a:cubicBezTo>
                    <a:pt x="749" y="7205"/>
                    <a:pt x="1505" y="7269"/>
                    <a:pt x="2266" y="7269"/>
                  </a:cubicBezTo>
                  <a:cubicBezTo>
                    <a:pt x="2306" y="7269"/>
                    <a:pt x="2346" y="7269"/>
                    <a:pt x="2386" y="7268"/>
                  </a:cubicBezTo>
                  <a:cubicBezTo>
                    <a:pt x="4618" y="5016"/>
                    <a:pt x="5712" y="3125"/>
                    <a:pt x="6236" y="1905"/>
                  </a:cubicBezTo>
                  <a:cubicBezTo>
                    <a:pt x="6033" y="1249"/>
                    <a:pt x="5768" y="615"/>
                    <a:pt x="5454" y="1"/>
                  </a:cubicBezTo>
                  <a:close/>
                </a:path>
              </a:pathLst>
            </a:custGeom>
            <a:solidFill>
              <a:srgbClr val="613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3547750" y="871300"/>
              <a:ext cx="187800" cy="142625"/>
            </a:xfrm>
            <a:custGeom>
              <a:rect b="b" l="l" r="r" t="t"/>
              <a:pathLst>
                <a:path extrusionOk="0" h="5705" w="7512">
                  <a:moveTo>
                    <a:pt x="813" y="1"/>
                  </a:moveTo>
                  <a:cubicBezTo>
                    <a:pt x="590" y="1"/>
                    <a:pt x="370" y="103"/>
                    <a:pt x="231" y="297"/>
                  </a:cubicBezTo>
                  <a:cubicBezTo>
                    <a:pt x="1" y="617"/>
                    <a:pt x="70" y="1071"/>
                    <a:pt x="391" y="1301"/>
                  </a:cubicBezTo>
                  <a:lnTo>
                    <a:pt x="6278" y="5569"/>
                  </a:lnTo>
                  <a:cubicBezTo>
                    <a:pt x="6405" y="5660"/>
                    <a:pt x="6552" y="5705"/>
                    <a:pt x="6697" y="5705"/>
                  </a:cubicBezTo>
                  <a:cubicBezTo>
                    <a:pt x="6918" y="5705"/>
                    <a:pt x="7136" y="5602"/>
                    <a:pt x="7275" y="5409"/>
                  </a:cubicBezTo>
                  <a:lnTo>
                    <a:pt x="7282" y="5409"/>
                  </a:lnTo>
                  <a:cubicBezTo>
                    <a:pt x="7512" y="5088"/>
                    <a:pt x="7442" y="4635"/>
                    <a:pt x="7121" y="4404"/>
                  </a:cubicBezTo>
                  <a:lnTo>
                    <a:pt x="1235" y="136"/>
                  </a:lnTo>
                  <a:cubicBezTo>
                    <a:pt x="1108" y="45"/>
                    <a:pt x="960" y="1"/>
                    <a:pt x="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3568325" y="889525"/>
              <a:ext cx="150325" cy="108975"/>
            </a:xfrm>
            <a:custGeom>
              <a:rect b="b" l="l" r="r" t="t"/>
              <a:pathLst>
                <a:path extrusionOk="0" h="4359" w="6013">
                  <a:moveTo>
                    <a:pt x="1" y="0"/>
                  </a:moveTo>
                  <a:lnTo>
                    <a:pt x="6012" y="4359"/>
                  </a:lnTo>
                </a:path>
              </a:pathLst>
            </a:custGeom>
            <a:solidFill>
              <a:srgbClr val="613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3568325" y="889525"/>
              <a:ext cx="150325" cy="108975"/>
            </a:xfrm>
            <a:custGeom>
              <a:rect b="b" l="l" r="r" t="t"/>
              <a:pathLst>
                <a:path extrusionOk="0" fill="none" h="4359" w="6013">
                  <a:moveTo>
                    <a:pt x="1" y="0"/>
                  </a:moveTo>
                  <a:lnTo>
                    <a:pt x="6012" y="4359"/>
                  </a:lnTo>
                </a:path>
              </a:pathLst>
            </a:custGeom>
            <a:noFill/>
            <a:ln cap="flat" cmpd="sng" w="6625">
              <a:solidFill>
                <a:srgbClr val="0D0802"/>
              </a:solidFill>
              <a:prstDash val="solid"/>
              <a:miter lim="697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3647825" y="930000"/>
              <a:ext cx="62625" cy="77625"/>
            </a:xfrm>
            <a:custGeom>
              <a:rect b="b" l="l" r="r" t="t"/>
              <a:pathLst>
                <a:path extrusionOk="0" h="3105" w="2505">
                  <a:moveTo>
                    <a:pt x="2149" y="1"/>
                  </a:moveTo>
                  <a:cubicBezTo>
                    <a:pt x="2052" y="1"/>
                    <a:pt x="1957" y="47"/>
                    <a:pt x="1898" y="132"/>
                  </a:cubicBezTo>
                  <a:lnTo>
                    <a:pt x="99" y="2607"/>
                  </a:lnTo>
                  <a:cubicBezTo>
                    <a:pt x="1" y="2747"/>
                    <a:pt x="29" y="2942"/>
                    <a:pt x="168" y="3047"/>
                  </a:cubicBezTo>
                  <a:cubicBezTo>
                    <a:pt x="224" y="3086"/>
                    <a:pt x="288" y="3105"/>
                    <a:pt x="352" y="3105"/>
                  </a:cubicBezTo>
                  <a:cubicBezTo>
                    <a:pt x="449" y="3105"/>
                    <a:pt x="545" y="3061"/>
                    <a:pt x="608" y="2977"/>
                  </a:cubicBezTo>
                  <a:lnTo>
                    <a:pt x="2400" y="501"/>
                  </a:lnTo>
                  <a:cubicBezTo>
                    <a:pt x="2505" y="355"/>
                    <a:pt x="2470" y="159"/>
                    <a:pt x="2330" y="62"/>
                  </a:cubicBezTo>
                  <a:cubicBezTo>
                    <a:pt x="2275" y="21"/>
                    <a:pt x="2212" y="1"/>
                    <a:pt x="2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3672075" y="947175"/>
              <a:ext cx="62625" cy="77550"/>
            </a:xfrm>
            <a:custGeom>
              <a:rect b="b" l="l" r="r" t="t"/>
              <a:pathLst>
                <a:path extrusionOk="0" h="3102" w="2505">
                  <a:moveTo>
                    <a:pt x="2147" y="0"/>
                  </a:moveTo>
                  <a:cubicBezTo>
                    <a:pt x="2050" y="0"/>
                    <a:pt x="1956" y="44"/>
                    <a:pt x="1897" y="128"/>
                  </a:cubicBezTo>
                  <a:lnTo>
                    <a:pt x="98" y="2604"/>
                  </a:lnTo>
                  <a:cubicBezTo>
                    <a:pt x="0" y="2743"/>
                    <a:pt x="28" y="2939"/>
                    <a:pt x="168" y="3043"/>
                  </a:cubicBezTo>
                  <a:cubicBezTo>
                    <a:pt x="223" y="3082"/>
                    <a:pt x="287" y="3101"/>
                    <a:pt x="351" y="3101"/>
                  </a:cubicBezTo>
                  <a:cubicBezTo>
                    <a:pt x="448" y="3101"/>
                    <a:pt x="544" y="3058"/>
                    <a:pt x="607" y="2974"/>
                  </a:cubicBezTo>
                  <a:lnTo>
                    <a:pt x="2399" y="498"/>
                  </a:lnTo>
                  <a:cubicBezTo>
                    <a:pt x="2504" y="358"/>
                    <a:pt x="2469" y="163"/>
                    <a:pt x="2330" y="58"/>
                  </a:cubicBezTo>
                  <a:cubicBezTo>
                    <a:pt x="2274" y="19"/>
                    <a:pt x="2210" y="0"/>
                    <a:pt x="21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3341150" y="1213475"/>
              <a:ext cx="370000" cy="334125"/>
            </a:xfrm>
            <a:custGeom>
              <a:rect b="b" l="l" r="r" t="t"/>
              <a:pathLst>
                <a:path extrusionOk="0" h="13365" w="14800">
                  <a:moveTo>
                    <a:pt x="10538" y="0"/>
                  </a:moveTo>
                  <a:cubicBezTo>
                    <a:pt x="10538" y="0"/>
                    <a:pt x="7813" y="4190"/>
                    <a:pt x="1228" y="4190"/>
                  </a:cubicBezTo>
                  <a:cubicBezTo>
                    <a:pt x="832" y="4190"/>
                    <a:pt x="423" y="4175"/>
                    <a:pt x="0" y="4143"/>
                  </a:cubicBezTo>
                  <a:lnTo>
                    <a:pt x="0" y="4143"/>
                  </a:lnTo>
                  <a:lnTo>
                    <a:pt x="7" y="12938"/>
                  </a:lnTo>
                  <a:cubicBezTo>
                    <a:pt x="7" y="12938"/>
                    <a:pt x="1477" y="13364"/>
                    <a:pt x="3493" y="13364"/>
                  </a:cubicBezTo>
                  <a:cubicBezTo>
                    <a:pt x="7606" y="13364"/>
                    <a:pt x="13990" y="11590"/>
                    <a:pt x="14800" y="802"/>
                  </a:cubicBezTo>
                  <a:lnTo>
                    <a:pt x="10538" y="0"/>
                  </a:lnTo>
                  <a:close/>
                </a:path>
              </a:pathLst>
            </a:custGeom>
            <a:solidFill>
              <a:srgbClr val="5E43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3565025" y="949725"/>
              <a:ext cx="240625" cy="295450"/>
            </a:xfrm>
            <a:custGeom>
              <a:rect b="b" l="l" r="r" t="t"/>
              <a:pathLst>
                <a:path extrusionOk="0" h="11818" w="9625">
                  <a:moveTo>
                    <a:pt x="2244" y="0"/>
                  </a:moveTo>
                  <a:cubicBezTo>
                    <a:pt x="1709" y="0"/>
                    <a:pt x="1171" y="486"/>
                    <a:pt x="1123" y="1728"/>
                  </a:cubicBezTo>
                  <a:cubicBezTo>
                    <a:pt x="1060" y="3171"/>
                    <a:pt x="942" y="5041"/>
                    <a:pt x="942" y="5041"/>
                  </a:cubicBezTo>
                  <a:cubicBezTo>
                    <a:pt x="942" y="5041"/>
                    <a:pt x="780" y="5093"/>
                    <a:pt x="584" y="5093"/>
                  </a:cubicBezTo>
                  <a:cubicBezTo>
                    <a:pt x="486" y="5093"/>
                    <a:pt x="379" y="5080"/>
                    <a:pt x="279" y="5041"/>
                  </a:cubicBezTo>
                  <a:cubicBezTo>
                    <a:pt x="266" y="5035"/>
                    <a:pt x="254" y="5033"/>
                    <a:pt x="242" y="5033"/>
                  </a:cubicBezTo>
                  <a:cubicBezTo>
                    <a:pt x="1" y="5033"/>
                    <a:pt x="240" y="6214"/>
                    <a:pt x="760" y="6847"/>
                  </a:cubicBezTo>
                  <a:cubicBezTo>
                    <a:pt x="1304" y="7509"/>
                    <a:pt x="2330" y="7691"/>
                    <a:pt x="2385" y="7935"/>
                  </a:cubicBezTo>
                  <a:cubicBezTo>
                    <a:pt x="2448" y="8172"/>
                    <a:pt x="1297" y="10829"/>
                    <a:pt x="1179" y="11129"/>
                  </a:cubicBezTo>
                  <a:cubicBezTo>
                    <a:pt x="1179" y="11129"/>
                    <a:pt x="2763" y="11818"/>
                    <a:pt x="4395" y="11818"/>
                  </a:cubicBezTo>
                  <a:cubicBezTo>
                    <a:pt x="4923" y="11818"/>
                    <a:pt x="5456" y="11746"/>
                    <a:pt x="5942" y="11555"/>
                  </a:cubicBezTo>
                  <a:cubicBezTo>
                    <a:pt x="5942" y="11555"/>
                    <a:pt x="6430" y="10348"/>
                    <a:pt x="5942" y="7998"/>
                  </a:cubicBezTo>
                  <a:cubicBezTo>
                    <a:pt x="5942" y="7998"/>
                    <a:pt x="7993" y="7998"/>
                    <a:pt x="8418" y="6484"/>
                  </a:cubicBezTo>
                  <a:cubicBezTo>
                    <a:pt x="8837" y="4978"/>
                    <a:pt x="9625" y="3471"/>
                    <a:pt x="8962" y="2872"/>
                  </a:cubicBezTo>
                  <a:cubicBezTo>
                    <a:pt x="8791" y="2715"/>
                    <a:pt x="8644" y="2651"/>
                    <a:pt x="8514" y="2651"/>
                  </a:cubicBezTo>
                  <a:cubicBezTo>
                    <a:pt x="8142" y="2651"/>
                    <a:pt x="7915" y="3177"/>
                    <a:pt x="7693" y="3534"/>
                  </a:cubicBezTo>
                  <a:cubicBezTo>
                    <a:pt x="7422" y="3969"/>
                    <a:pt x="7048" y="5145"/>
                    <a:pt x="6757" y="5145"/>
                  </a:cubicBezTo>
                  <a:cubicBezTo>
                    <a:pt x="6726" y="5145"/>
                    <a:pt x="6696" y="5132"/>
                    <a:pt x="6668" y="5103"/>
                  </a:cubicBezTo>
                  <a:cubicBezTo>
                    <a:pt x="6368" y="4803"/>
                    <a:pt x="7456" y="2453"/>
                    <a:pt x="7149" y="1909"/>
                  </a:cubicBezTo>
                  <a:cubicBezTo>
                    <a:pt x="6953" y="1554"/>
                    <a:pt x="6707" y="1249"/>
                    <a:pt x="6441" y="1249"/>
                  </a:cubicBezTo>
                  <a:cubicBezTo>
                    <a:pt x="6300" y="1249"/>
                    <a:pt x="6153" y="1336"/>
                    <a:pt x="6005" y="1546"/>
                  </a:cubicBezTo>
                  <a:cubicBezTo>
                    <a:pt x="5580" y="2146"/>
                    <a:pt x="5405" y="4015"/>
                    <a:pt x="5098" y="4259"/>
                  </a:cubicBezTo>
                  <a:cubicBezTo>
                    <a:pt x="5047" y="4301"/>
                    <a:pt x="5001" y="4320"/>
                    <a:pt x="4960" y="4320"/>
                  </a:cubicBezTo>
                  <a:cubicBezTo>
                    <a:pt x="4767" y="4320"/>
                    <a:pt x="4711" y="3886"/>
                    <a:pt x="4861" y="3534"/>
                  </a:cubicBezTo>
                  <a:cubicBezTo>
                    <a:pt x="5043" y="3116"/>
                    <a:pt x="5642" y="821"/>
                    <a:pt x="5043" y="584"/>
                  </a:cubicBezTo>
                  <a:cubicBezTo>
                    <a:pt x="4791" y="483"/>
                    <a:pt x="4561" y="413"/>
                    <a:pt x="4356" y="413"/>
                  </a:cubicBezTo>
                  <a:cubicBezTo>
                    <a:pt x="4068" y="413"/>
                    <a:pt x="3830" y="552"/>
                    <a:pt x="3655" y="940"/>
                  </a:cubicBezTo>
                  <a:cubicBezTo>
                    <a:pt x="3355" y="1609"/>
                    <a:pt x="3229" y="3478"/>
                    <a:pt x="2929" y="3715"/>
                  </a:cubicBezTo>
                  <a:cubicBezTo>
                    <a:pt x="2893" y="3745"/>
                    <a:pt x="2863" y="3759"/>
                    <a:pt x="2838" y="3759"/>
                  </a:cubicBezTo>
                  <a:cubicBezTo>
                    <a:pt x="2657" y="3759"/>
                    <a:pt x="2756" y="3036"/>
                    <a:pt x="2811" y="2453"/>
                  </a:cubicBezTo>
                  <a:cubicBezTo>
                    <a:pt x="2867" y="1784"/>
                    <a:pt x="3111" y="221"/>
                    <a:pt x="2511" y="40"/>
                  </a:cubicBezTo>
                  <a:cubicBezTo>
                    <a:pt x="2424" y="14"/>
                    <a:pt x="2334" y="0"/>
                    <a:pt x="2244" y="0"/>
                  </a:cubicBezTo>
                  <a:close/>
                </a:path>
              </a:pathLst>
            </a:custGeom>
            <a:solidFill>
              <a:srgbClr val="FFF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4416050" y="730675"/>
              <a:ext cx="704250" cy="677600"/>
            </a:xfrm>
            <a:custGeom>
              <a:rect b="b" l="l" r="r" t="t"/>
              <a:pathLst>
                <a:path extrusionOk="0" h="27104" w="28170">
                  <a:moveTo>
                    <a:pt x="14622" y="2853"/>
                  </a:moveTo>
                  <a:cubicBezTo>
                    <a:pt x="16000" y="2853"/>
                    <a:pt x="17390" y="3119"/>
                    <a:pt x="18713" y="3669"/>
                  </a:cubicBezTo>
                  <a:cubicBezTo>
                    <a:pt x="22709" y="5322"/>
                    <a:pt x="25317" y="9227"/>
                    <a:pt x="25317" y="13551"/>
                  </a:cubicBezTo>
                  <a:cubicBezTo>
                    <a:pt x="25324" y="19466"/>
                    <a:pt x="20533" y="24257"/>
                    <a:pt x="14619" y="24257"/>
                  </a:cubicBezTo>
                  <a:lnTo>
                    <a:pt x="14619" y="24250"/>
                  </a:lnTo>
                  <a:cubicBezTo>
                    <a:pt x="10295" y="24250"/>
                    <a:pt x="6389" y="21642"/>
                    <a:pt x="4736" y="17645"/>
                  </a:cubicBezTo>
                  <a:cubicBezTo>
                    <a:pt x="3076" y="13649"/>
                    <a:pt x="3997" y="9046"/>
                    <a:pt x="7052" y="5984"/>
                  </a:cubicBezTo>
                  <a:cubicBezTo>
                    <a:pt x="9100" y="3941"/>
                    <a:pt x="11837" y="2853"/>
                    <a:pt x="14622" y="2853"/>
                  </a:cubicBezTo>
                  <a:close/>
                  <a:moveTo>
                    <a:pt x="14619" y="0"/>
                  </a:moveTo>
                  <a:cubicBezTo>
                    <a:pt x="9137" y="0"/>
                    <a:pt x="4199" y="3299"/>
                    <a:pt x="2100" y="8370"/>
                  </a:cubicBezTo>
                  <a:cubicBezTo>
                    <a:pt x="1" y="13433"/>
                    <a:pt x="1158" y="19256"/>
                    <a:pt x="5036" y="23134"/>
                  </a:cubicBezTo>
                  <a:cubicBezTo>
                    <a:pt x="7629" y="25727"/>
                    <a:pt x="11095" y="27104"/>
                    <a:pt x="14621" y="27104"/>
                  </a:cubicBezTo>
                  <a:cubicBezTo>
                    <a:pt x="16368" y="27104"/>
                    <a:pt x="18130" y="26766"/>
                    <a:pt x="19808" y="26070"/>
                  </a:cubicBezTo>
                  <a:cubicBezTo>
                    <a:pt x="24871" y="23978"/>
                    <a:pt x="28170" y="19033"/>
                    <a:pt x="28170" y="13551"/>
                  </a:cubicBezTo>
                  <a:cubicBezTo>
                    <a:pt x="28170" y="6068"/>
                    <a:pt x="22102" y="0"/>
                    <a:pt x="14619" y="0"/>
                  </a:cubicBezTo>
                  <a:close/>
                </a:path>
              </a:pathLst>
            </a:custGeom>
            <a:solidFill>
              <a:srgbClr val="000000">
                <a:alpha val="27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4418675" y="710625"/>
              <a:ext cx="704250" cy="677600"/>
            </a:xfrm>
            <a:custGeom>
              <a:rect b="b" l="l" r="r" t="t"/>
              <a:pathLst>
                <a:path extrusionOk="0" h="27104" w="28170">
                  <a:moveTo>
                    <a:pt x="14616" y="2853"/>
                  </a:moveTo>
                  <a:cubicBezTo>
                    <a:pt x="15994" y="2853"/>
                    <a:pt x="17383" y="3120"/>
                    <a:pt x="18705" y="3669"/>
                  </a:cubicBezTo>
                  <a:cubicBezTo>
                    <a:pt x="22709" y="5322"/>
                    <a:pt x="25310" y="9220"/>
                    <a:pt x="25317" y="13551"/>
                  </a:cubicBezTo>
                  <a:cubicBezTo>
                    <a:pt x="25317" y="19459"/>
                    <a:pt x="20526" y="24257"/>
                    <a:pt x="14618" y="24257"/>
                  </a:cubicBezTo>
                  <a:cubicBezTo>
                    <a:pt x="10287" y="24257"/>
                    <a:pt x="6389" y="21649"/>
                    <a:pt x="4729" y="17652"/>
                  </a:cubicBezTo>
                  <a:cubicBezTo>
                    <a:pt x="3069" y="13649"/>
                    <a:pt x="3990" y="9046"/>
                    <a:pt x="7044" y="5991"/>
                  </a:cubicBezTo>
                  <a:cubicBezTo>
                    <a:pt x="9093" y="3943"/>
                    <a:pt x="11831" y="2853"/>
                    <a:pt x="14616" y="2853"/>
                  </a:cubicBezTo>
                  <a:close/>
                  <a:moveTo>
                    <a:pt x="14618" y="0"/>
                  </a:moveTo>
                  <a:cubicBezTo>
                    <a:pt x="9137" y="0"/>
                    <a:pt x="4192" y="3306"/>
                    <a:pt x="2093" y="8370"/>
                  </a:cubicBezTo>
                  <a:cubicBezTo>
                    <a:pt x="0" y="13433"/>
                    <a:pt x="1158" y="19263"/>
                    <a:pt x="5036" y="23134"/>
                  </a:cubicBezTo>
                  <a:cubicBezTo>
                    <a:pt x="7629" y="25727"/>
                    <a:pt x="11092" y="27104"/>
                    <a:pt x="14616" y="27104"/>
                  </a:cubicBezTo>
                  <a:cubicBezTo>
                    <a:pt x="16362" y="27104"/>
                    <a:pt x="18123" y="26766"/>
                    <a:pt x="19800" y="26070"/>
                  </a:cubicBezTo>
                  <a:cubicBezTo>
                    <a:pt x="24871" y="23978"/>
                    <a:pt x="28170" y="19033"/>
                    <a:pt x="28170" y="13551"/>
                  </a:cubicBezTo>
                  <a:cubicBezTo>
                    <a:pt x="28163" y="6068"/>
                    <a:pt x="22095" y="0"/>
                    <a:pt x="14618" y="0"/>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4690500" y="906600"/>
              <a:ext cx="262600" cy="327825"/>
            </a:xfrm>
            <a:custGeom>
              <a:rect b="b" l="l" r="r" t="t"/>
              <a:pathLst>
                <a:path extrusionOk="0" h="13113" w="10504">
                  <a:moveTo>
                    <a:pt x="0" y="0"/>
                  </a:moveTo>
                  <a:lnTo>
                    <a:pt x="63" y="13112"/>
                  </a:lnTo>
                  <a:lnTo>
                    <a:pt x="10504" y="6584"/>
                  </a:lnTo>
                  <a:lnTo>
                    <a:pt x="0" y="0"/>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3367650" y="1786400"/>
              <a:ext cx="2830200" cy="198975"/>
            </a:xfrm>
            <a:custGeom>
              <a:rect b="b" l="l" r="r" t="t"/>
              <a:pathLst>
                <a:path extrusionOk="0" h="7959" w="113208">
                  <a:moveTo>
                    <a:pt x="0" y="1"/>
                  </a:moveTo>
                  <a:lnTo>
                    <a:pt x="0" y="7959"/>
                  </a:lnTo>
                  <a:lnTo>
                    <a:pt x="113207" y="7959"/>
                  </a:lnTo>
                  <a:lnTo>
                    <a:pt x="113207" y="1"/>
                  </a:lnTo>
                  <a:close/>
                </a:path>
              </a:pathLst>
            </a:custGeom>
            <a:solidFill>
              <a:srgbClr val="1D2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3428675" y="1817975"/>
              <a:ext cx="2696450" cy="9075"/>
            </a:xfrm>
            <a:custGeom>
              <a:rect b="b" l="l" r="r" t="t"/>
              <a:pathLst>
                <a:path extrusionOk="0" h="363" w="107858">
                  <a:moveTo>
                    <a:pt x="0" y="0"/>
                  </a:moveTo>
                  <a:lnTo>
                    <a:pt x="0" y="363"/>
                  </a:lnTo>
                  <a:lnTo>
                    <a:pt x="107858" y="363"/>
                  </a:lnTo>
                  <a:lnTo>
                    <a:pt x="107858" y="0"/>
                  </a:lnTo>
                  <a:close/>
                </a:path>
              </a:pathLst>
            </a:custGeom>
            <a:solidFill>
              <a:srgbClr val="DBE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3428675" y="1817975"/>
              <a:ext cx="666400" cy="9075"/>
            </a:xfrm>
            <a:custGeom>
              <a:rect b="b" l="l" r="r" t="t"/>
              <a:pathLst>
                <a:path extrusionOk="0" h="363" w="26656">
                  <a:moveTo>
                    <a:pt x="0" y="0"/>
                  </a:moveTo>
                  <a:lnTo>
                    <a:pt x="0" y="363"/>
                  </a:lnTo>
                  <a:lnTo>
                    <a:pt x="26656" y="363"/>
                  </a:lnTo>
                  <a:lnTo>
                    <a:pt x="26656" y="0"/>
                  </a:ln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3741125" y="1868525"/>
              <a:ext cx="43250" cy="60875"/>
            </a:xfrm>
            <a:custGeom>
              <a:rect b="b" l="l" r="r" t="t"/>
              <a:pathLst>
                <a:path extrusionOk="0" h="2435" w="1730">
                  <a:moveTo>
                    <a:pt x="0" y="1"/>
                  </a:moveTo>
                  <a:lnTo>
                    <a:pt x="0" y="2435"/>
                  </a:lnTo>
                  <a:lnTo>
                    <a:pt x="1730" y="1214"/>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3791850" y="1868525"/>
              <a:ext cx="10150" cy="60875"/>
            </a:xfrm>
            <a:custGeom>
              <a:rect b="b" l="l" r="r" t="t"/>
              <a:pathLst>
                <a:path extrusionOk="0" h="2435" w="406">
                  <a:moveTo>
                    <a:pt x="1" y="1"/>
                  </a:moveTo>
                  <a:lnTo>
                    <a:pt x="1" y="2435"/>
                  </a:lnTo>
                  <a:lnTo>
                    <a:pt x="405" y="2435"/>
                  </a:lnTo>
                  <a:lnTo>
                    <a:pt x="4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5705600" y="1857900"/>
              <a:ext cx="79350" cy="77250"/>
            </a:xfrm>
            <a:custGeom>
              <a:rect b="b" l="l" r="r" t="t"/>
              <a:pathLst>
                <a:path extrusionOk="0" h="3090" w="3174">
                  <a:moveTo>
                    <a:pt x="1591" y="1053"/>
                  </a:moveTo>
                  <a:cubicBezTo>
                    <a:pt x="1870" y="1053"/>
                    <a:pt x="2093" y="1277"/>
                    <a:pt x="2100" y="1549"/>
                  </a:cubicBezTo>
                  <a:cubicBezTo>
                    <a:pt x="2105" y="1859"/>
                    <a:pt x="1851" y="2068"/>
                    <a:pt x="1585" y="2068"/>
                  </a:cubicBezTo>
                  <a:cubicBezTo>
                    <a:pt x="1463" y="2068"/>
                    <a:pt x="1338" y="2024"/>
                    <a:pt x="1235" y="1925"/>
                  </a:cubicBezTo>
                  <a:cubicBezTo>
                    <a:pt x="914" y="1604"/>
                    <a:pt x="1137" y="1053"/>
                    <a:pt x="1591" y="1053"/>
                  </a:cubicBezTo>
                  <a:close/>
                  <a:moveTo>
                    <a:pt x="1409" y="0"/>
                  </a:moveTo>
                  <a:cubicBezTo>
                    <a:pt x="1382" y="0"/>
                    <a:pt x="1228" y="426"/>
                    <a:pt x="1228" y="426"/>
                  </a:cubicBezTo>
                  <a:lnTo>
                    <a:pt x="1033" y="502"/>
                  </a:lnTo>
                  <a:cubicBezTo>
                    <a:pt x="1033" y="502"/>
                    <a:pt x="653" y="340"/>
                    <a:pt x="593" y="340"/>
                  </a:cubicBezTo>
                  <a:cubicBezTo>
                    <a:pt x="590" y="340"/>
                    <a:pt x="588" y="341"/>
                    <a:pt x="586" y="342"/>
                  </a:cubicBezTo>
                  <a:lnTo>
                    <a:pt x="342" y="579"/>
                  </a:lnTo>
                  <a:cubicBezTo>
                    <a:pt x="328" y="593"/>
                    <a:pt x="517" y="1005"/>
                    <a:pt x="517" y="1005"/>
                  </a:cubicBezTo>
                  <a:lnTo>
                    <a:pt x="440" y="1193"/>
                  </a:lnTo>
                  <a:cubicBezTo>
                    <a:pt x="440" y="1193"/>
                    <a:pt x="1" y="1360"/>
                    <a:pt x="1" y="1388"/>
                  </a:cubicBezTo>
                  <a:lnTo>
                    <a:pt x="1" y="1723"/>
                  </a:lnTo>
                  <a:cubicBezTo>
                    <a:pt x="1" y="1751"/>
                    <a:pt x="440" y="1897"/>
                    <a:pt x="440" y="1897"/>
                  </a:cubicBezTo>
                  <a:lnTo>
                    <a:pt x="517" y="2086"/>
                  </a:lnTo>
                  <a:cubicBezTo>
                    <a:pt x="517" y="2086"/>
                    <a:pt x="335" y="2504"/>
                    <a:pt x="349" y="2525"/>
                  </a:cubicBezTo>
                  <a:lnTo>
                    <a:pt x="593" y="2762"/>
                  </a:lnTo>
                  <a:cubicBezTo>
                    <a:pt x="595" y="2763"/>
                    <a:pt x="597" y="2764"/>
                    <a:pt x="600" y="2764"/>
                  </a:cubicBezTo>
                  <a:cubicBezTo>
                    <a:pt x="656" y="2764"/>
                    <a:pt x="1033" y="2588"/>
                    <a:pt x="1033" y="2588"/>
                  </a:cubicBezTo>
                  <a:lnTo>
                    <a:pt x="1221" y="2664"/>
                  </a:lnTo>
                  <a:cubicBezTo>
                    <a:pt x="1221" y="2664"/>
                    <a:pt x="1395" y="3090"/>
                    <a:pt x="1416" y="3090"/>
                  </a:cubicBezTo>
                  <a:lnTo>
                    <a:pt x="1765" y="3090"/>
                  </a:lnTo>
                  <a:cubicBezTo>
                    <a:pt x="1793" y="3090"/>
                    <a:pt x="1946" y="2664"/>
                    <a:pt x="1946" y="2664"/>
                  </a:cubicBezTo>
                  <a:lnTo>
                    <a:pt x="2142" y="2588"/>
                  </a:lnTo>
                  <a:cubicBezTo>
                    <a:pt x="2142" y="2588"/>
                    <a:pt x="2536" y="2756"/>
                    <a:pt x="2584" y="2756"/>
                  </a:cubicBezTo>
                  <a:cubicBezTo>
                    <a:pt x="2586" y="2756"/>
                    <a:pt x="2587" y="2756"/>
                    <a:pt x="2588" y="2755"/>
                  </a:cubicBezTo>
                  <a:lnTo>
                    <a:pt x="2832" y="2511"/>
                  </a:lnTo>
                  <a:cubicBezTo>
                    <a:pt x="2846" y="2497"/>
                    <a:pt x="2658" y="2086"/>
                    <a:pt x="2658" y="2086"/>
                  </a:cubicBezTo>
                  <a:lnTo>
                    <a:pt x="2735" y="1897"/>
                  </a:lnTo>
                  <a:cubicBezTo>
                    <a:pt x="2735" y="1897"/>
                    <a:pt x="3174" y="1730"/>
                    <a:pt x="3174" y="1709"/>
                  </a:cubicBezTo>
                  <a:lnTo>
                    <a:pt x="3174" y="1367"/>
                  </a:lnTo>
                  <a:cubicBezTo>
                    <a:pt x="3174" y="1346"/>
                    <a:pt x="2735" y="1193"/>
                    <a:pt x="2735" y="1193"/>
                  </a:cubicBezTo>
                  <a:lnTo>
                    <a:pt x="2658" y="1005"/>
                  </a:lnTo>
                  <a:cubicBezTo>
                    <a:pt x="2658" y="1005"/>
                    <a:pt x="2846" y="586"/>
                    <a:pt x="2825" y="572"/>
                  </a:cubicBezTo>
                  <a:lnTo>
                    <a:pt x="2581" y="328"/>
                  </a:lnTo>
                  <a:cubicBezTo>
                    <a:pt x="2580" y="328"/>
                    <a:pt x="2579" y="327"/>
                    <a:pt x="2577" y="327"/>
                  </a:cubicBezTo>
                  <a:cubicBezTo>
                    <a:pt x="2531" y="327"/>
                    <a:pt x="2142" y="502"/>
                    <a:pt x="2142" y="502"/>
                  </a:cubicBezTo>
                  <a:lnTo>
                    <a:pt x="1953" y="426"/>
                  </a:lnTo>
                  <a:cubicBezTo>
                    <a:pt x="1953" y="426"/>
                    <a:pt x="1779" y="0"/>
                    <a:pt x="17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5840900" y="1866450"/>
              <a:ext cx="90000" cy="59300"/>
            </a:xfrm>
            <a:custGeom>
              <a:rect b="b" l="l" r="r" t="t"/>
              <a:pathLst>
                <a:path extrusionOk="0" h="2372" w="3600">
                  <a:moveTo>
                    <a:pt x="3334" y="272"/>
                  </a:moveTo>
                  <a:lnTo>
                    <a:pt x="3334" y="2113"/>
                  </a:lnTo>
                  <a:lnTo>
                    <a:pt x="266" y="2113"/>
                  </a:lnTo>
                  <a:lnTo>
                    <a:pt x="266" y="272"/>
                  </a:lnTo>
                  <a:close/>
                  <a:moveTo>
                    <a:pt x="1" y="0"/>
                  </a:moveTo>
                  <a:lnTo>
                    <a:pt x="1" y="2371"/>
                  </a:lnTo>
                  <a:lnTo>
                    <a:pt x="3599" y="2371"/>
                  </a:lnTo>
                  <a:lnTo>
                    <a:pt x="35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6027650" y="1860150"/>
              <a:ext cx="29475" cy="29500"/>
            </a:xfrm>
            <a:custGeom>
              <a:rect b="b" l="l" r="r" t="t"/>
              <a:pathLst>
                <a:path extrusionOk="0" h="1180" w="1179">
                  <a:moveTo>
                    <a:pt x="0" y="1"/>
                  </a:moveTo>
                  <a:lnTo>
                    <a:pt x="0" y="266"/>
                  </a:lnTo>
                  <a:lnTo>
                    <a:pt x="914" y="266"/>
                  </a:lnTo>
                  <a:lnTo>
                    <a:pt x="914" y="1180"/>
                  </a:lnTo>
                  <a:lnTo>
                    <a:pt x="1179" y="1180"/>
                  </a:lnTo>
                  <a:lnTo>
                    <a:pt x="11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5985275" y="1860150"/>
              <a:ext cx="29500" cy="29500"/>
            </a:xfrm>
            <a:custGeom>
              <a:rect b="b" l="l" r="r" t="t"/>
              <a:pathLst>
                <a:path extrusionOk="0" h="1180" w="1180">
                  <a:moveTo>
                    <a:pt x="0" y="1"/>
                  </a:moveTo>
                  <a:lnTo>
                    <a:pt x="0" y="1180"/>
                  </a:lnTo>
                  <a:lnTo>
                    <a:pt x="265" y="1180"/>
                  </a:lnTo>
                  <a:lnTo>
                    <a:pt x="265" y="266"/>
                  </a:lnTo>
                  <a:lnTo>
                    <a:pt x="1179" y="266"/>
                  </a:lnTo>
                  <a:lnTo>
                    <a:pt x="11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6027650" y="1902525"/>
              <a:ext cx="29475" cy="29500"/>
            </a:xfrm>
            <a:custGeom>
              <a:rect b="b" l="l" r="r" t="t"/>
              <a:pathLst>
                <a:path extrusionOk="0" h="1180" w="1179">
                  <a:moveTo>
                    <a:pt x="914" y="1"/>
                  </a:moveTo>
                  <a:lnTo>
                    <a:pt x="914" y="914"/>
                  </a:lnTo>
                  <a:lnTo>
                    <a:pt x="0" y="914"/>
                  </a:lnTo>
                  <a:lnTo>
                    <a:pt x="0" y="1179"/>
                  </a:lnTo>
                  <a:lnTo>
                    <a:pt x="1179" y="1179"/>
                  </a:lnTo>
                  <a:lnTo>
                    <a:pt x="11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5985275" y="1902525"/>
              <a:ext cx="29500" cy="29500"/>
            </a:xfrm>
            <a:custGeom>
              <a:rect b="b" l="l" r="r" t="t"/>
              <a:pathLst>
                <a:path extrusionOk="0" h="1180" w="1180">
                  <a:moveTo>
                    <a:pt x="0" y="1"/>
                  </a:moveTo>
                  <a:lnTo>
                    <a:pt x="0" y="1179"/>
                  </a:lnTo>
                  <a:lnTo>
                    <a:pt x="1179" y="1179"/>
                  </a:lnTo>
                  <a:lnTo>
                    <a:pt x="1179" y="914"/>
                  </a:lnTo>
                  <a:lnTo>
                    <a:pt x="265" y="914"/>
                  </a:lnTo>
                  <a:lnTo>
                    <a:pt x="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4074675" y="1806450"/>
              <a:ext cx="36625" cy="31425"/>
            </a:xfrm>
            <a:custGeom>
              <a:rect b="b" l="l" r="r" t="t"/>
              <a:pathLst>
                <a:path extrusionOk="0" h="1257" w="1465">
                  <a:moveTo>
                    <a:pt x="844" y="1"/>
                  </a:moveTo>
                  <a:cubicBezTo>
                    <a:pt x="279" y="1"/>
                    <a:pt x="0" y="677"/>
                    <a:pt x="398" y="1075"/>
                  </a:cubicBezTo>
                  <a:cubicBezTo>
                    <a:pt x="525" y="1201"/>
                    <a:pt x="682" y="1257"/>
                    <a:pt x="835" y="1257"/>
                  </a:cubicBezTo>
                  <a:cubicBezTo>
                    <a:pt x="1157" y="1257"/>
                    <a:pt x="1465" y="1007"/>
                    <a:pt x="1465" y="629"/>
                  </a:cubicBezTo>
                  <a:cubicBezTo>
                    <a:pt x="1465" y="280"/>
                    <a:pt x="1186" y="1"/>
                    <a:pt x="844" y="1"/>
                  </a:cubicBezTo>
                  <a:close/>
                </a:path>
              </a:pathLst>
            </a:custGeom>
            <a:solidFill>
              <a:srgbClr val="B85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33"/>
          <p:cNvSpPr txBox="1"/>
          <p:nvPr>
            <p:ph idx="4294967295" type="subTitle"/>
          </p:nvPr>
        </p:nvSpPr>
        <p:spPr>
          <a:xfrm>
            <a:off x="471125" y="1121250"/>
            <a:ext cx="3837600" cy="3069900"/>
          </a:xfrm>
          <a:prstGeom prst="rect">
            <a:avLst/>
          </a:prstGeom>
        </p:spPr>
        <p:txBody>
          <a:bodyPr anchorCtr="0" anchor="t" bIns="91425" lIns="91425" spcFirstLastPara="1" rIns="91425" wrap="square" tIns="91425">
            <a:noAutofit/>
          </a:bodyPr>
          <a:lstStyle/>
          <a:p>
            <a:pPr indent="-167049" lvl="0" marL="457200" rtl="0" algn="l">
              <a:lnSpc>
                <a:spcPct val="106999"/>
              </a:lnSpc>
              <a:spcBef>
                <a:spcPts val="0"/>
              </a:spcBef>
              <a:spcAft>
                <a:spcPts val="0"/>
              </a:spcAft>
              <a:buClr>
                <a:schemeClr val="accent1"/>
              </a:buClr>
              <a:buSzPts val="1100"/>
              <a:buFont typeface="Nunito Sans"/>
              <a:buChar char="●"/>
            </a:pPr>
            <a:r>
              <a:rPr lang="en" sz="1100">
                <a:solidFill>
                  <a:schemeClr val="accent1"/>
                </a:solidFill>
                <a:latin typeface="Nunito Sans"/>
                <a:ea typeface="Nunito Sans"/>
                <a:cs typeface="Nunito Sans"/>
                <a:sym typeface="Nunito Sans"/>
              </a:rPr>
              <a:t>Which advertisement had the most impressions? </a:t>
            </a:r>
            <a:endParaRPr sz="1100">
              <a:solidFill>
                <a:schemeClr val="accent1"/>
              </a:solidFill>
              <a:latin typeface="Nunito Sans"/>
              <a:ea typeface="Nunito Sans"/>
              <a:cs typeface="Nunito Sans"/>
              <a:sym typeface="Nunito Sans"/>
            </a:endParaRPr>
          </a:p>
          <a:p>
            <a:pPr indent="-167049" lvl="0" marL="457200" rtl="0" algn="l">
              <a:lnSpc>
                <a:spcPct val="106999"/>
              </a:lnSpc>
              <a:spcBef>
                <a:spcPts val="0"/>
              </a:spcBef>
              <a:spcAft>
                <a:spcPts val="0"/>
              </a:spcAft>
              <a:buClr>
                <a:schemeClr val="accent1"/>
              </a:buClr>
              <a:buSzPts val="1100"/>
              <a:buFont typeface="Nunito Sans"/>
              <a:buChar char="●"/>
            </a:pPr>
            <a:r>
              <a:rPr lang="en" sz="1100">
                <a:solidFill>
                  <a:schemeClr val="accent1"/>
                </a:solidFill>
                <a:latin typeface="Nunito Sans"/>
                <a:ea typeface="Nunito Sans"/>
                <a:cs typeface="Nunito Sans"/>
                <a:sym typeface="Nunito Sans"/>
              </a:rPr>
              <a:t>Does the placement of the ad in game influence the engagement rate of the advertisement? </a:t>
            </a:r>
            <a:endParaRPr sz="1100">
              <a:solidFill>
                <a:schemeClr val="accent1"/>
              </a:solidFill>
              <a:latin typeface="Nunito Sans"/>
              <a:ea typeface="Nunito Sans"/>
              <a:cs typeface="Nunito Sans"/>
              <a:sym typeface="Nunito Sans"/>
            </a:endParaRPr>
          </a:p>
          <a:p>
            <a:pPr indent="-167049" lvl="0" marL="457200" rtl="0" algn="l">
              <a:lnSpc>
                <a:spcPct val="106999"/>
              </a:lnSpc>
              <a:spcBef>
                <a:spcPts val="0"/>
              </a:spcBef>
              <a:spcAft>
                <a:spcPts val="0"/>
              </a:spcAft>
              <a:buClr>
                <a:schemeClr val="accent1"/>
              </a:buClr>
              <a:buSzPts val="1100"/>
              <a:buFont typeface="Nunito Sans"/>
              <a:buChar char="●"/>
            </a:pPr>
            <a:r>
              <a:rPr lang="en" sz="1100">
                <a:solidFill>
                  <a:schemeClr val="accent1"/>
                </a:solidFill>
                <a:latin typeface="Nunito Sans"/>
                <a:ea typeface="Nunito Sans"/>
                <a:cs typeface="Nunito Sans"/>
                <a:sym typeface="Nunito Sans"/>
              </a:rPr>
              <a:t>What device was in use the most among customers? </a:t>
            </a:r>
            <a:endParaRPr sz="1100">
              <a:solidFill>
                <a:schemeClr val="accent1"/>
              </a:solidFill>
              <a:latin typeface="Nunito Sans"/>
              <a:ea typeface="Nunito Sans"/>
              <a:cs typeface="Nunito Sans"/>
              <a:sym typeface="Nunito Sans"/>
            </a:endParaRPr>
          </a:p>
          <a:p>
            <a:pPr indent="-167049" lvl="0" marL="457200" rtl="0" algn="l">
              <a:lnSpc>
                <a:spcPct val="106999"/>
              </a:lnSpc>
              <a:spcBef>
                <a:spcPts val="0"/>
              </a:spcBef>
              <a:spcAft>
                <a:spcPts val="0"/>
              </a:spcAft>
              <a:buClr>
                <a:schemeClr val="accent1"/>
              </a:buClr>
              <a:buSzPts val="1100"/>
              <a:buFont typeface="Nunito Sans"/>
              <a:buChar char="●"/>
            </a:pPr>
            <a:r>
              <a:rPr lang="en" sz="1100">
                <a:solidFill>
                  <a:schemeClr val="accent1"/>
                </a:solidFill>
                <a:latin typeface="Nunito Sans"/>
                <a:ea typeface="Nunito Sans"/>
                <a:cs typeface="Nunito Sans"/>
                <a:sym typeface="Nunito Sans"/>
              </a:rPr>
              <a:t>What advertisements were successful? </a:t>
            </a:r>
            <a:endParaRPr sz="1100">
              <a:solidFill>
                <a:schemeClr val="accent1"/>
              </a:solidFill>
              <a:latin typeface="Nunito Sans"/>
              <a:ea typeface="Nunito Sans"/>
              <a:cs typeface="Nunito Sans"/>
              <a:sym typeface="Nunito Sans"/>
            </a:endParaRPr>
          </a:p>
          <a:p>
            <a:pPr indent="-167049" lvl="0" marL="457200" rtl="0" algn="l">
              <a:spcBef>
                <a:spcPts val="0"/>
              </a:spcBef>
              <a:spcAft>
                <a:spcPts val="0"/>
              </a:spcAft>
              <a:buClr>
                <a:schemeClr val="accent1"/>
              </a:buClr>
              <a:buSzPts val="1100"/>
              <a:buFont typeface="Nunito Sans"/>
              <a:buChar char="●"/>
            </a:pPr>
            <a:r>
              <a:rPr lang="en" sz="1100">
                <a:solidFill>
                  <a:schemeClr val="accent1"/>
                </a:solidFill>
                <a:latin typeface="Nunito Sans"/>
                <a:ea typeface="Nunito Sans"/>
                <a:cs typeface="Nunito Sans"/>
                <a:sym typeface="Nunito Sans"/>
              </a:rPr>
              <a:t>For games played in 2020, which games had the highest number of engaged audience? </a:t>
            </a:r>
            <a:endParaRPr sz="1100">
              <a:solidFill>
                <a:schemeClr val="accent1"/>
              </a:solidFill>
              <a:latin typeface="Nunito Sans"/>
              <a:ea typeface="Nunito Sans"/>
              <a:cs typeface="Nunito Sans"/>
              <a:sym typeface="Nunito Sans"/>
            </a:endParaRPr>
          </a:p>
          <a:p>
            <a:pPr indent="-167049" lvl="0" marL="457200" rtl="0" algn="l">
              <a:spcBef>
                <a:spcPts val="0"/>
              </a:spcBef>
              <a:spcAft>
                <a:spcPts val="0"/>
              </a:spcAft>
              <a:buClr>
                <a:schemeClr val="accent1"/>
              </a:buClr>
              <a:buSzPts val="1100"/>
              <a:buFont typeface="Nunito Sans"/>
              <a:buChar char="●"/>
            </a:pPr>
            <a:r>
              <a:rPr lang="en" sz="1100">
                <a:solidFill>
                  <a:schemeClr val="accent1"/>
                </a:solidFill>
                <a:latin typeface="Nunito Sans"/>
                <a:ea typeface="Nunito Sans"/>
                <a:cs typeface="Nunito Sans"/>
                <a:sym typeface="Nunito Sans"/>
              </a:rPr>
              <a:t>What type of subscription plan was most used for the network providers? </a:t>
            </a:r>
            <a:endParaRPr sz="1100">
              <a:solidFill>
                <a:schemeClr val="accent1"/>
              </a:solidFill>
              <a:latin typeface="Nunito Sans"/>
              <a:ea typeface="Nunito Sans"/>
              <a:cs typeface="Nunito Sans"/>
              <a:sym typeface="Nunito Sans"/>
            </a:endParaRPr>
          </a:p>
          <a:p>
            <a:pPr indent="-167049" lvl="0" marL="457200" rtl="0" algn="l">
              <a:spcBef>
                <a:spcPts val="0"/>
              </a:spcBef>
              <a:spcAft>
                <a:spcPts val="0"/>
              </a:spcAft>
              <a:buClr>
                <a:schemeClr val="accent1"/>
              </a:buClr>
              <a:buSzPts val="1100"/>
              <a:buFont typeface="Nunito Sans"/>
              <a:buChar char="●"/>
            </a:pPr>
            <a:r>
              <a:rPr lang="en" sz="1100">
                <a:solidFill>
                  <a:schemeClr val="accent1"/>
                </a:solidFill>
                <a:latin typeface="Nunito Sans"/>
                <a:ea typeface="Nunito Sans"/>
                <a:cs typeface="Nunito Sans"/>
                <a:sym typeface="Nunito Sans"/>
              </a:rPr>
              <a:t>Which ad agreement and ad contract is about to expire? </a:t>
            </a:r>
            <a:endParaRPr sz="1100">
              <a:solidFill>
                <a:schemeClr val="accent1"/>
              </a:solidFill>
              <a:latin typeface="Nunito Sans"/>
              <a:ea typeface="Nunito Sans"/>
              <a:cs typeface="Nunito Sans"/>
              <a:sym typeface="Nuni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4"/>
          <p:cNvSpPr txBox="1"/>
          <p:nvPr>
            <p:ph type="title"/>
          </p:nvPr>
        </p:nvSpPr>
        <p:spPr>
          <a:xfrm>
            <a:off x="178321" y="12300"/>
            <a:ext cx="403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RELATIONSHIP DIAGRAM </a:t>
            </a:r>
            <a:endParaRPr/>
          </a:p>
        </p:txBody>
      </p:sp>
      <p:sp>
        <p:nvSpPr>
          <p:cNvPr id="458" name="Google Shape;45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9" name="Google Shape;459;p34"/>
          <p:cNvPicPr preferRelativeResize="0"/>
          <p:nvPr/>
        </p:nvPicPr>
        <p:blipFill>
          <a:blip r:embed="rId3">
            <a:alphaModFix/>
          </a:blip>
          <a:stretch>
            <a:fillRect/>
          </a:stretch>
        </p:blipFill>
        <p:spPr>
          <a:xfrm>
            <a:off x="1996774" y="609773"/>
            <a:ext cx="5150450" cy="4381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5"/>
          <p:cNvSpPr txBox="1"/>
          <p:nvPr>
            <p:ph type="title"/>
          </p:nvPr>
        </p:nvSpPr>
        <p:spPr>
          <a:xfrm>
            <a:off x="169678" y="91625"/>
            <a:ext cx="33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TABLES </a:t>
            </a:r>
            <a:endParaRPr/>
          </a:p>
        </p:txBody>
      </p:sp>
      <p:sp>
        <p:nvSpPr>
          <p:cNvPr id="465" name="Google Shape;46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6" name="Google Shape;466;p35"/>
          <p:cNvPicPr preferRelativeResize="0"/>
          <p:nvPr/>
        </p:nvPicPr>
        <p:blipFill>
          <a:blip r:embed="rId3">
            <a:alphaModFix/>
          </a:blip>
          <a:stretch>
            <a:fillRect/>
          </a:stretch>
        </p:blipFill>
        <p:spPr>
          <a:xfrm>
            <a:off x="314150" y="966002"/>
            <a:ext cx="2164675" cy="1487500"/>
          </a:xfrm>
          <a:prstGeom prst="rect">
            <a:avLst/>
          </a:prstGeom>
          <a:noFill/>
          <a:ln>
            <a:noFill/>
          </a:ln>
        </p:spPr>
      </p:pic>
      <p:pic>
        <p:nvPicPr>
          <p:cNvPr id="467" name="Google Shape;467;p35"/>
          <p:cNvPicPr preferRelativeResize="0"/>
          <p:nvPr/>
        </p:nvPicPr>
        <p:blipFill>
          <a:blip r:embed="rId4">
            <a:alphaModFix/>
          </a:blip>
          <a:stretch>
            <a:fillRect/>
          </a:stretch>
        </p:blipFill>
        <p:spPr>
          <a:xfrm>
            <a:off x="3619750" y="749625"/>
            <a:ext cx="5204476" cy="646657"/>
          </a:xfrm>
          <a:prstGeom prst="rect">
            <a:avLst/>
          </a:prstGeom>
          <a:noFill/>
          <a:ln>
            <a:noFill/>
          </a:ln>
        </p:spPr>
      </p:pic>
      <p:sp>
        <p:nvSpPr>
          <p:cNvPr id="468" name="Google Shape;468;p35"/>
          <p:cNvSpPr txBox="1"/>
          <p:nvPr/>
        </p:nvSpPr>
        <p:spPr>
          <a:xfrm>
            <a:off x="314150" y="622200"/>
            <a:ext cx="1158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Customer</a:t>
            </a:r>
            <a:endParaRPr>
              <a:latin typeface="Nunito Sans Light"/>
              <a:ea typeface="Nunito Sans Light"/>
              <a:cs typeface="Nunito Sans Light"/>
              <a:sym typeface="Nunito Sans Light"/>
            </a:endParaRPr>
          </a:p>
        </p:txBody>
      </p:sp>
      <p:sp>
        <p:nvSpPr>
          <p:cNvPr id="469" name="Google Shape;469;p35"/>
          <p:cNvSpPr txBox="1"/>
          <p:nvPr/>
        </p:nvSpPr>
        <p:spPr>
          <a:xfrm>
            <a:off x="4431425" y="320525"/>
            <a:ext cx="17433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Light"/>
                <a:ea typeface="Nunito Sans Light"/>
                <a:cs typeface="Nunito Sans Light"/>
                <a:sym typeface="Nunito Sans Light"/>
              </a:rPr>
              <a:t>Network Provider</a:t>
            </a:r>
            <a:endParaRPr>
              <a:latin typeface="Nunito Sans Light"/>
              <a:ea typeface="Nunito Sans Light"/>
              <a:cs typeface="Nunito Sans Light"/>
              <a:sym typeface="Nunito Sans Light"/>
            </a:endParaRPr>
          </a:p>
        </p:txBody>
      </p:sp>
      <p:pic>
        <p:nvPicPr>
          <p:cNvPr id="470" name="Google Shape;470;p35"/>
          <p:cNvPicPr preferRelativeResize="0"/>
          <p:nvPr/>
        </p:nvPicPr>
        <p:blipFill>
          <a:blip r:embed="rId5">
            <a:alphaModFix/>
          </a:blip>
          <a:stretch>
            <a:fillRect/>
          </a:stretch>
        </p:blipFill>
        <p:spPr>
          <a:xfrm>
            <a:off x="257863" y="2579677"/>
            <a:ext cx="3127531" cy="2385198"/>
          </a:xfrm>
          <a:prstGeom prst="rect">
            <a:avLst/>
          </a:prstGeom>
          <a:noFill/>
          <a:ln>
            <a:noFill/>
          </a:ln>
        </p:spPr>
      </p:pic>
      <p:pic>
        <p:nvPicPr>
          <p:cNvPr id="471" name="Google Shape;471;p35"/>
          <p:cNvPicPr preferRelativeResize="0"/>
          <p:nvPr/>
        </p:nvPicPr>
        <p:blipFill>
          <a:blip r:embed="rId6">
            <a:alphaModFix/>
          </a:blip>
          <a:stretch>
            <a:fillRect/>
          </a:stretch>
        </p:blipFill>
        <p:spPr>
          <a:xfrm>
            <a:off x="4047875" y="1507116"/>
            <a:ext cx="4555048" cy="21292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per Bowl Campaign by Slidesgo">
  <a:themeElements>
    <a:clrScheme name="Simple Light">
      <a:dk1>
        <a:srgbClr val="25100B"/>
      </a:dk1>
      <a:lt1>
        <a:srgbClr val="FFFFFF"/>
      </a:lt1>
      <a:dk2>
        <a:srgbClr val="595959"/>
      </a:dk2>
      <a:lt2>
        <a:srgbClr val="EEEEEE"/>
      </a:lt2>
      <a:accent1>
        <a:srgbClr val="1D2C52"/>
      </a:accent1>
      <a:accent2>
        <a:srgbClr val="B85C4F"/>
      </a:accent2>
      <a:accent3>
        <a:srgbClr val="DEAF6B"/>
      </a:accent3>
      <a:accent4>
        <a:srgbClr val="B6D6C7"/>
      </a:accent4>
      <a:accent5>
        <a:srgbClr val="90A364"/>
      </a:accent5>
      <a:accent6>
        <a:srgbClr val="8C463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